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5" r:id="rId2"/>
    <p:sldId id="256" r:id="rId3"/>
    <p:sldId id="278" r:id="rId4"/>
    <p:sldId id="279" r:id="rId5"/>
    <p:sldId id="280" r:id="rId6"/>
    <p:sldId id="281" r:id="rId7"/>
    <p:sldId id="284" r:id="rId8"/>
    <p:sldId id="283" r:id="rId9"/>
    <p:sldId id="266" r:id="rId10"/>
    <p:sldId id="267" r:id="rId11"/>
    <p:sldId id="293" r:id="rId12"/>
    <p:sldId id="291" r:id="rId13"/>
    <p:sldId id="292" r:id="rId14"/>
    <p:sldId id="271" r:id="rId15"/>
    <p:sldId id="290" r:id="rId16"/>
    <p:sldId id="287" r:id="rId17"/>
    <p:sldId id="289" r:id="rId18"/>
    <p:sldId id="294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325C7-F050-479A-B9DC-059EF6403C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6E7F2E-DF4F-4DBE-9671-F63A47C281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9385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08T14:10:05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5689 8972 550 0,'0'0'123'0,"0"0"-55"15,0 0 16-15,0 0-15 16,0 0 7-16,0 0 10 16,-52-5-15-16,49 4-12 0,1-1 0 15,2 2-7-15,-3 0-2 16,3 0-4-16,-2 0-4 15,-2 0-3-15,3 0-7 16,-5 0-13-16,1 0-10 16,-4 0-6-16,0 0-2 15,-1 0-1-15,-1 0 0 16,-5 6-2-16,0 3-5 16,0 1 6-16,-3 0 0 15,-2 1 1-15,-1 1-1 16,-1 1 1-16,-1 2-1 15,-3 1 1-15,6 0-1 16,-2 1 1-16,5-1-1 16,2 0 1-16,2 1-7 0,3 0 6 15,3 0 1-15,2-2-1 16,5 1 1-16,1-1-2 16,0 0 1-16,0 0 0 15,7 1-6-15,12-1 6 16,2 2 0-16,4-2-1 15,2 3 2-15,-1 0-1 16,-1-1 1-16,1-1-1 16,-1 0 0-16,-2 0 1 15,2 2 0-15,-4-2 0 16,0 0 0-16,-1 1 0 16,-1 0 0-16,-3 1 0 15,0-2 0-15,0 4 0 16,-5 1 0-16,-6 3 1 15,-5 2 0-15,0 3-1 16,0-2 7-16,-25 3-6 0,-3-1 0 16,-6 0 0-16,-3-3 0 15,2-2 0-15,-2-1 0 16,5-5 0-16,0-2 0 16,7-6-1-16,4-2-1 15,10-3 0-15,3-4 0 16,6 0-1-16,2-1-25 15,0 0-14-15,0 0 16 16,0 0 4-16,0 0 9 16,0 0 2-16,0 0-2 15,0 0 11-15,2-6-9 0,12-1 8 16,2-1 2 0,0 0-6-16,-1 1 5 15,0 1 1-15,1 2-2 0,-2 1 2 16,-2 1-1-16,-1 2-1 15,3 0 2-15,-4 0 0 16,3 10 0-16,-3 3 11 16,3 2 2-16,-6 5 12 15,-2 3-12-15,-1 2 0 16,-4 3 2-16,0 2-2 16,0 3 0-16,-6 3 11 15,-10 1 0-15,-3-1-11 16,3 1-3-16,2-3-9 15,7-5 8-15,-2-3-7 0,7-3 6 16,-1-4-2-16,3 0-6 16,0-4-1-16,0-1 1 15,9 1 0-15,3-3 0 16,2 1 0-16,4-3 0 16,1-1 1-16,8 0 0 15,-1 0 1-15,10-2-1 16,-1 0 1-16,6 2 4 15,-2-3-5-15,5 3 11 16,0-1-5-16,0 1 2 16,-1-4 0-16,-1-2-9 15,-1-3 9-15,0 0 1 16,-2-8-1-16,-1-9 4 0,-6-3 1 16,-2-1 2-16,-12 2 12 15,-4 5 9-15,-8 5-2 16,-5 3 3-16,-1 5-5 15,0 1 2-15,0 0-17 16,0 0-11-16,0 0-7 16,0 0-6-16,-7 0-38 15,-2 0-59-15,2 0-84 16,-2 0-436-16</inkml:trace>
  <inkml:trace contextRef="#ctx0" brushRef="#br0" timeOffset="6399.79">23767 9920 10 0,'0'0'201'0,"0"0"84"15,0 0-156-15,0 0-48 16,0 0 28-16,0 0 36 16,-13 0-15-16,13 0-33 15,0 0-33-15,0 0-6 16,0 0 5-16,0 0-9 15,0 0-10-15,0 0-14 16,0 0-10-16,0 0-4 0,0 0-5 16,0 0-11-16,0 0 2 15,0 0 0-15,0 0 0 16,0 0-1-16,4-2-1 16,17-2 1-16,4 0 5 15,7-1-5-15,3-1 0 16,2 0 6-16,6 0-6 15,6 1 1-15,6-1-1 16,11 1 0-16,6 0 5 16,2 0-6-16,8-1 0 15,-3 3 0-15,-1-1 0 16,-2 2 0-16,-1 0 1 16,1 0-1-16,-4 0 0 15,1 1 0-15,-1 0 0 0,-1-1 0 16,0 1 0-16,-4-2 0 15,-3 0 0-15,1 0 2 16,-6 1-2-16,2-3 0 16,-2 0 1-16,3-1-1 15,3-1 1-15,2 0 0 16,-1 0-1-16,6-1 0 16,-1 1 0-16,-2 0 0 15,-2-1 0-15,1 1 0 16,2 2-1-16,-1-1 1 15,0 0-1-15,4 1 1 0,-2-1-1 16,-2 2-1 0,1 1 2-16,-1 0 0 15,-2 1 0-15,1-1 0 16,-5 2 0-16,-6-1 0 0,-7 1 0 16,-12-1 0-1,-4 2 0-15,-7 0 0 0,-6 0 0 16,-2 0 0-16,-1 0 2 15,-4 0-2-15,2 0 0 16,-5 0 0-16,1 0 0 16,-3 0 1-16,1 0-1 15,-1 0 0-15,-3 0 1 16,-5 0-1-16,3 0 0 16,-4 0 0-16,2 0 1 15,-2 0 6-15,0 0 0 0,5 0-6 16,-1 0 0-16,1 0-1 15,0 0 1-15,0 0-1 16,-3 0 1-16,2 0-1 16,-4 0 1-16,2 0 8 15,-2 0 3-15,0 0 11 16,0 0 5-16,0 0 2 16,0 0 2-16,0 0-10 15,0 0-4-15,0 0-4 16,0 0-12-16,0 0 4 15,0 0-5-15,0 0 0 16,0 0 0-16,0 0-1 16,0 0 1-16,0 0-1 0,0 0 0 15,0 0 1-15,0 0-1 16,0 0 2-16,0 0 8 16,0 0-3-16,0 0 0 15,0 0-1-15,0 0-5 16,0 0 1-16,0 0-1 15,5 0-1-15,4 0 2 16,7 0-2-16,0 0 1 16,3 0 0-16,-1 0 0 15,1 0-1-15,1 0 0 16,-3 0 0-16,5 0 2 16,2 0-2-16,-3 0 0 0,4 0 0 15,-5 0 0 1,1 0 0-16,-5 0 0 0,0 0 1 15,-6 0-1-15,-4 0 0 16,-1 0 1-16,-5 0 0 16,4 0-1-16,-4 0 2 15,0 0 4-15,0 0-6 16,0 0 2-16,0 0-1 16,0 0 0-16,0 0 0 15,0 0 0-15,0 0 2 16,0 0-2-16,0 0 0 15,0 0 7-15,0 0-7 16,0 0 0-16,0 0 1 16,0 0-1-16,0 0 0 15,0 0-1-15,0 0 0 0,0 0-44 16,0-2-47 0,-9-4-49-16,-13 2-192 0,-2-1-395 15</inkml:trace>
  <inkml:trace contextRef="#ctx0" brushRef="#br0" timeOffset="9263.04">6571 10654 152 0,'0'0'249'16,"0"0"-138"-16,0 0-79 15,0 0-23-15,0 0 2 16,0 0 66-16,0 0 8 16,23-47-14-16,-19 43 4 15,-2 1 13-15,-2 2-13 16,0 1-1-16,0 0-13 15,0 0-18-15,0 0-18 16,0 0-11-16,0 0-5 16,0 0-8-16,0 0 0 0,0 0-1 15,3 0 1-15,-1 0-1 16,9 0 0-16,3-3 1 16,2 1 0-16,5 0 8 15,4 1-9-15,-1-1-1 16,3 2 1-16,-4 0 0 15,2 0 0-15,0 0 1 16,-2 0 0-16,1 3-1 16,1 2 0-16,3 1-1 15,8 1 1-15,-1-2 0 16,6 1 0-16,1-2 0 16,1-1 0-16,4 0 1 15,5-2-1-15,-1 1 1 16,2 1-1-16,4-2 0 15,3 2 0-15,-2 2 1 0,1-2-1 16,3 0 0 0,3 2 1-16,-3-1-1 0,2-2 0 15,-1 0 0-15,-1 0 0 16,-5-2 1-16,-4 0-1 16,-2 0 1-16,-5 1-1 15,-3 0 0-15,1 1 0 16,-5-1 0-16,5 1 0 15,-2-2 0-15,4 0 0 16,-1 0 2-16,1 0-1 16,3 0-1-16,-1-2 0 15,0-2 1-15,1-1 0 0,-1 0-1 16,0 2 0-16,-2-1 1 16,0 0-1-1,-4-2 1-15,4 2-1 0,0-4-1 16,-3 3 1-16,-3 0 0 15,-1 0 0-15,-3 2 0 16,-1-1 0-16,-1 0 0 16,1 1 0-16,2-1-1 15,4 1 1-15,1 2-1 16,4-2 1-16,0 1 0 16,6 1 0-16,1 1 0 15,1-1 0-15,1 1 0 16,0 0 0-16,-4 0 0 0,-1 0 1 15,-6 0-1-15,-10-2 0 16,-10 2 0-16,-8 0 0 16,-7 0 0-16,-7 0 0 15,-2 0 0-15,0 0 7 16,0 0 19-16,0 0 22 16,0 0 4-16,0 0-10 15,0 0-17-15,0 0-3 16,0 0-21-16,0-2 5 15,0 2-4-15,0 0-1 16,0-1-1-16,0 1 0 16,0 0 0-16,0 0-11 15,0 0-38-15,0 0-54 16,0 0-74-16,0 0-128 0,0 3-314 16</inkml:trace>
  <inkml:trace contextRef="#ctx0" brushRef="#br0" timeOffset="12511.73">12909 10014 61 0,'0'0'323'16,"0"0"-164"-16,0 0-61 15,0 0-43-15,0 0 28 16,0 0 37-16,0 0-29 15,-21-28-29-15,16 27-1 16,0-2 1-16,-1 2 1 0,1-1-1 16,-4 1-20-1,-2-1-22-15,1 2 2 0,-1-1-12 16,-5 1 2-16,0 0-2 16,-1 0-9-16,-4 0 1 15,-1 0-1-15,-4 0 5 16,-6 0 3-16,0 0-3 15,-7 0 14-15,6 1-3 16,-6 2-8-16,5-1-2 16,-1-2 8-16,3 0-4 15,5 0-5-15,-1 0-6 16,5 0 1-16,-2 0 1 16,8 0-1-16,-6 0-1 15,5 0 2-15,-3 0-2 0,-2 0 1 16,0 0-1-16,-2 0-1 15,-5 0 1-15,3 0-1 16,1 2 1-16,-1 2 0 16,2 1-1-16,2-1 0 15,4 0 1-15,-1-1-1 16,3 0 1-16,1-2 0 16,-5 2 0-16,-2-2 1 15,1 2 0-15,1 0-1 16,-2-1 0-16,-5-1 0 15,5 0 1-15,-4 1-1 16,3-1 0-16,-1-1 1 0,4 2-1 16,1-2 1-1,-1 0-1-15,0 2 0 0,-1 0 0 16,-2-1-1-16,1 1 1 16,-2-1 0-16,-2 1 0 15,1-2 0-15,-1 0 0 16,-1 0 1-16,5 0-1 15,-2 0 1-15,4 0-1 16,-4 0 0-16,-1 0 0 16,3 0 0-16,-7-2 0 15,3-1 0-15,-6 1-1 16,1-1 2-16,0 1-1 16,-3-1 0-16,1 2 0 15,0 0 0-15,2 1 0 0,6 0 0 16,-1 0 2-16,3 0-2 15,6-2 0-15,0 2 0 16,6-1 0-16,-2-1 1 16,7 2 0-16,-4-1-1 15,2 1 0-15,-1-2 0 16,2 2 0-16,0-1 0 16,-3 1 1-16,0-2-1 15,-3 2 0-15,2 0-1 16,-2 0 1-16,0 0 0 15,1 0 0-15,-1 0 0 16,3 0-1-16,1 0 1 16,-1 0 0-16,4 0-1 0,-7 0-1 15,3 0 2 1,-3 0-1-16,2 0 1 0,-2 0 0 16,3 2 0-16,0 1 0 15,-3 0 0-15,4 0 0 16,-1 1-2-16,-1 2 2 15,-2 1-2-15,1 1-5 16,-1 1 6-16,0-1 0 16,7 2-2-16,-2-2-3 15,7 2 5-15,-1 0 0 16,1 1 0-16,2 1-5 16,0-1 5-16,0 0 1 15,0 0-1-15,0-4 0 16,2 5 0-16,6-3 0 15,3 4 1-15,0-3-1 16,-1 2 0-16,-1-1 0 16,2 0 0-16,-4 2 1 0,2 1-1 15,-4 0 1-15,2 1 0 16,-2-3 0-16,4 2-1 16,-2-1 1-16,6-4 0 15,-3 2 0-15,1-3-1 16,1-1 0-16,-1 1 1 15,3 0-2-15,-2-1 1 16,1 1 1-16,-3 1-1 16,-2-1 1-16,0 2 0 15,-1 1 0-15,2-1-1 16,-2 1 1-16,-1 1 0 0,3-1 0 16,-2-1 0-16,1-2 0 15,1 1 0-15,-3-2 0 16,1 0 0-16,-2-2 0 15,4 2 0-15,-2-1 0 16,3 0 0-16,1-1 0 16,1 3-1-16,-1-1 1 15,0 0-1-15,1-1 1 16,2 2 0-16,-3-3 0 16,1 1 0-16,2-2 0 15,1-1 1-15,0 1 0 16,1-1-1-16,0-2 0 0,0 2 0 15,4 0 0-15,1-1 1 16,2-2 0-16,7 0-1 16,5 0 1-16,6 0 2 15,1-8-2-15,6-3 0 16,2 1 0-16,-2-1 0 16,-2 1-1-16,-2 0 0 15,0 0 1-15,-5 0-1 16,5 0 1-16,-5 2-1 15,0 0 0-15,-2 1 1 16,-2 0-1-16,-1 3 0 16,-4-1 0-16,0 3 0 15,-1-1 0-15,-1 0 0 16,0 0-1-16,-1 0 1 0,1 1 0 16,0 0 0-16,6 0-1 15,-2 1 2-15,0-2-1 16,5 0 0-16,0-1 0 15,2-1 0-15,-2 3 1 16,-2-1-1-16,-3 0 0 16,4 2 0-16,-8-1 0 15,4 2 0-15,1-1 0 16,-1 1-1-16,0 0 1 16,3 0 0-16,-1 0 0 15,1 0 0-15,2 0 1 16,2 0-1-16,-5 0 0 15,5 0 0-15,-5 0 0 16,1 0 0-16,-5 0 0 0,-4 0 0 16,-4 0 0-1,-6 0 1-15,-6 0-1 0,-1 0-1 16,-4 0 1-16,-3 0 0 16,-2 0 0-16,4 0 1 15,-4 0-1-15,1 0 0 16,3 0 0-16,-2 0 0 15,3 0 0-15,0 0 1 16,4 0-1-16,2 0 1 16,-1-7 1-16,-1-2 6 15,2-2-6-15,0-1 8 16,-4-5-3-16,-2 0 2 0,-2-1 7 16,-1-4-10-16,-2 0-5 15,0-2 0-15,0-1-1 16,4 3 1-16,-4 1-1 15,0 4 1-15,0 3 0 16,0 2 1-16,0 4-1 16,-11 1 10-16,-3 2-10 15,-2-2 0-15,0 1 6 16,-3 0-7-16,3-1 2 16,0 2-2-16,0-1 0 15,4 0 2-15,-3 0-1 16,-1 2 6-16,1 0-5 15,-5-2-1-15,2 2 1 0,-6-2-1 16,-1 1 0 0,2 0 5-16,0-3 1 0,7 3 1 15,5-1 2-15,4 0-1 16,2 2-7-16,0-2-1 16,-1 2 0-16,3 1 0 15,-2 0-1-15,3-1 1 16,2 3 5-16,0-2-5 15,0 2 1-15,0 1-2 16,0 0 1-16,0 0-1 16,0 0-2-16,0 0 1 15,0 0-8-15,0 0-17 16,17 0-89-16,14 0-138 16,-1 0-505-16</inkml:trace>
  <inkml:trace contextRef="#ctx0" brushRef="#br0" timeOffset="23850.66">6372 11861 36 0,'0'0'176'0,"0"0"-17"0,0 0-80 16,0 0-30-16,0 0-7 16,0 0 36-16,-8-5 16 15,8 2-19-15,0 0-19 16,0 0-7-16,0 2 9 16,-3-1-3-16,3 2-7 15,0 0-8-15,0 0-12 16,-2 0-11-16,2 0-8 15,0 0-8-15,0 0 8 16,0 0-8-16,0 0 1 16,0 0-1-16,0 0 0 15,0 0-1-15,0 0 0 0,0-1 0 16,0 1-1-16,0-2 1 16,7-2 0-16,7 2 1 15,1-1-1-15,-3 0 0 16,-1 0 0-16,3 2 0 15,-2-2 0-15,2 2 1 16,2-1-1-16,-2 0 0 16,-1 2 0-16,3 0 0 15,-2 0-1-15,2 0 1 16,0 0-1-16,3 0 1 16,2 0 0-16,1 0 0 15,-1 0 0-15,4 0 0 16,-4 0 0-16,3 0-1 0,-1 0 1 15,2 0-1-15,0 0 1 16,-2 0 0-16,-2 0 0 16,4 0 0-16,-4 4 0 15,4-3 0-15,-4 0 0 16,4 1 0-16,-7-1 0 16,3-1 0-16,-2 2 0 15,-3-2 0-15,0 0 0 16,0 0 0-16,-2 0 2 15,-3 0-2-15,1 0 1 16,1 0-1-16,-3 0 0 0,1 0 1 16,-1 0-1-1,1 0 0-15,1-3 1 0,3 0-1 16,1 0 0-16,5 1 1 16,0-3-1-16,4 1 0 15,1 0 1-15,-1 1-1 16,2 1 0-16,-3 1-1 15,-1 1 1-15,2 0 0 16,0 0 0-16,-4 0-1 16,2 0 1-16,5 0 0 15,-5 0 0-15,4 0 0 16,-2 0 0-16,1-1 0 16,-5 1 0-16,2 0 0 15,-5 0 0-15,-2 0 0 16,-2 0 0-16,-3 0-1 0,-1 0 1 15,1 0 0-15,0 0 0 16,-1 0 0-16,4 0 0 16,2 0 0-16,-3 0 0 15,6 0 1-15,-3 0-1 16,5 0 0-16,1 0 0 16,2 0 0-16,1 0 0 15,2 0 0-15,-3 0 0 16,3 0 0-16,-4 0 0 15,2 0 0-15,-1 0 0 16,-2-3 0-16,-6 1 0 16,0 2 0-16,-1 0 0 15,0-1 0-15,-5 1 0 16,1 0 0-16,1-1 0 0,-1-1 0 16,3 2 0-16,-3-1 0 15,-1-1 1-15,1 2-1 16,-2 0 0-16,1 0-1 15,-3 0 0-15,6 0 1 16,-3 0 0-16,1 0 0 16,1 0 0-16,4 0 0 15,-2 0 0-15,2 0 1 16,0 0-1-16,-2 0 0 16,2 0 0-16,-3 0 0 15,-3 0 0-15,4 0 0 0,-3 0 0 16,3 0 0-1,-1 0 0-15,3 0 0 0,-1 0 0 16,3 0 0-16,-2 0 0 16,2-1 0-16,-2 1 0 15,3 0 0-15,-3-2 0 16,-2 2 0-16,2 0 0 16,-3-2 0-16,-3 2 1 15,3 0-1-15,-3 0 0 16,1 0 0-16,-4 0 0 15,7 0 0-15,-2 0 0 16,6 0 0-16,0 0 0 16,1 0 0-16,2 0 0 15,1 0 0-15,-1 0 0 16,-2 0 0-16,-1 0 0 0,-2 0 0 16,2 0 0-16,-8 0-1 15,1 0 0-15,-1 0 0 16,1 0 0-16,0 0 1 15,3 0 0-15,-4 0 0 16,3 0 0-16,1 0 0 16,-3 0 0-16,1 0-1 15,2 0 1-15,2 0 0 16,-2 2 0-16,-1-2 0 16,1 0 0-16,2 0 0 15,-2 0 0-15,2 0 0 16,-4 0 1-16,2 0-1 15,-1 0 0-15,1 0-1 0,0 2 1 16,-3-2 0-16,-1 0-1 16,3 1 1-16,-3-1 0 15,1 0 1-15,-1 0-1 16,5 0 0-16,0 0 0 16,1 0 0-16,-1 0 1 15,0 0-1-15,1 0 0 16,-1 0-1-16,0 0 1 15,3 0 0-15,2 0-1 16,1 0 1-16,0 0 0 16,4 0 0-16,-4 2 0 15,-2-2 0-15,-6 1-1 16,1 1 0-16,-3-2 1 16,-4 1-3-16,2 0 3 0,-1 1-1 15,-1-2 0-15,2 0 1 16,2 0 0-16,0 3-1 15,-1-3 1-15,3 0-1 16,4 1 1-16,-1-1 0 16,0 1 0-16,0-1 0 15,0 0 0-15,0 2 0 16,-2-2 0-16,-3 1 0 16,1-1 0-16,-1 0 0 15,-1 2 0-15,3-2 0 16,-3 0 0-16,1 1 0 15,1 1 0-15,4-1 0 16,4-1 0-16,-1 2 0 0,2-2-1 16,2 0 1-16,2 0 0 15,7 0 0-15,3 0 0 16,2 0 0-16,4-2 1 16,0-2-1-16,-2 1 1 15,0 0-1-15,-6-1 0 16,3 4-1-16,-6-3 1 15,-2 2 0-15,0-1 0 16,-7 2 1-16,-5 0-1 16,-3 0 0-16,-4 0 0 15,-4 0-1-15,4 0 1 16,-4 0 0-16,0 0 0 16,2 0 0-16,2 0 0 0,2 0 0 15,0 0 0 1,4 0 0-16,0-1 0 0,2 1 0 15,-1-2 0-15,0 1 0 16,4-1 1-16,-4 0-1 16,-1-2 0-16,5 2 0 15,-4-1 1-15,3 0-1 16,-1 0 0-16,1 2 0 16,-1 1 0-16,2-3 0 15,1 2 0-15,4 1 0 16,-1 0 0-16,5 0-1 15,2 0 1-15,5 0 0 16,1 0 0-16,4 0 0 0,-1 0 0 16,1-1 0-16,-4-1 0 15,-1 2 0-15,-5-2 0 16,-4 1 0-16,-2 1 0 16,-4-1 0-16,-3 1 0 15,-4-2 0-15,0 1 0 16,-3-1 0-16,-1 1 0 15,1 1 0-15,-4-1 0 16,3 1 0-16,1 0 0 16,3-2 0-16,2 2 0 15,4 0 0-15,1-1 0 16,4 0 0-16,-2 1 1 16,3-1-1-16,4 1 0 15,0 0 0-15,-1 0 0 0,4 0 0 16,-5 0 0-16,3 0 0 15,-5 0 0-15,-1 0 0 16,-7 0 0-16,5 0 0 16,-8 0 0-16,1 0 0 15,2 0 0-15,-2 0 0 16,2 0 0-16,-1 0 0 16,-1 0 0-16,4 0 0 15,1 0 1-15,-2 0-1 16,3 0 0-16,-1 0 0 15,0 0 0-15,0 0 0 16,-1 0 0-16,-4 0 0 16,0 0 0-16,-6 0 0 0,4 0 0 15,-3-2 0-15,0 0 0 16,-1 2 1-16,3-1-1 16,6 0 0-1,1-1 0-15,1-1 0 0,4 2 0 16,1 1 0-16,-3 0 0 15,5 0 0-15,-5 0 0 16,-1 0 1-16,-1 0-1 16,-4 0-1-16,-1 0 0 15,-3 0 1-15,-3 0 0 16,-4 0-1-16,-1 0 1 16,-1 0-1-16,-3 0 1 15,3 0-1-15,-2 0 0 16,3 0-1-16,-2 1 2 15,3 1-1-15,-1-1 1 0,0 1 0 16,4-1 0-16,-3 0 0 16,1 1 1-16,-2 0-1 15,4-1 0-15,-4 0 0 16,2 0 2-16,-2-1-1 16,4 2 0-16,0-2 1 15,-2 1 6-15,4 0-6 16,3-1 4-16,-2 3-6 15,4-1 2-15,2-1-1 16,-6 2 1-16,4-1-1 16,-5-1-1-16,0-1 1 15,-3 1 5-15,-2-1-6 0,-1 0 3 16,-5 3 13-16,2-3 7 16,-2 0 16-16,0 0 3 15,0 0-1-15,0 0-1 16,0 0-5-16,0 0-10 15,0 0-14-15,0 0-5 16,0 0-6-16,0 1-12 16,-2 4-121-16,-7-2-454 0</inkml:trace>
  <inkml:trace contextRef="#ctx0" brushRef="#br0" timeOffset="34273.28">13988 11792 38 0,'0'0'200'0,"0"0"15"16,0 0-118-16,0 0-28 15,0 0 29-15,0 0-11 16,-10 0-22-16,10 0-26 0,-4 0-10 15,4 0 20-15,-1 2 12 16,1-2-11-16,0 0-21 16,0 4-19-16,0-1-9 15,0 1-1-15,10 3 1 16,8 2 7-16,3 0-7 16,4 0 7-16,0-1-7 15,-2-1-1-15,-2-2 3 16,4-3 3-16,-4-2-5 15,4 0 11-15,1 0-4 16,6-11-2-16,3-6 1 0,1-5-7 16,-3-2 0-1,3-2-16-15,-6 2-14 0,-7 2 5 16,0 3 8 0,-7 8 11-16,-4 5-4 0,-1 6-5 15,-3 0-1-15,3 10 16 16,0 6 10-16,3 2 16 15,-2 1-3-15,-1-2-1 16,-1-5-9-16,1-1-7 16,1-5 0-16,-4-2-6 15,2-2 2-15,4-2 0 16,2 0 7-16,5 0-1 16,4-6-7-16,2-6-1 15,1 1-11-15,-3 1-8 16,0 1-10-16,-2 4 2 0,1 1 5 15,-2 4 12 1,2 0 3-16,3 0-2 0,-1 10 9 16,1 0 0-16,1-2 0 15,1 1 1-15,-3-5 0 16,2 0 6-16,-1-4-5 16,-1 0 4-16,1 0 2 15,3 0 1-15,2-8-2 16,3-1 2-16,-1 1-8 15,1 2 0-15,-3 2 4 16,2 3-5-16,-8 1 0 16,1 0-1-16,-2 0 1 0,-4 0 0 15,0 4 0-15,-5-1 0 16,0-1 1-16,-2 2-1 16,-3-3 2-16,1-1-1 15,2 1 0-15,2-1 7 16,0 0-8-16,3 0 1 15,3 0 8-15,-1 0-9 16,4 0 7-16,-2 0-6 16,7 0 1-16,2 0-1 15,3 0 0-15,2 0 0 16,4 0 0-16,-1-6-1 16,3 2 1-16,-1-1 0 15,-1 2 0-15,-6 2-1 16,-3 0-1-16,-5 1 1 15,-6 0 0-15,0 0 0 0,-5 0 0 16,0 3 0-16,-2 0 0 16,2-2 0-16,0 2 0 15,4-1 1-15,4-2-1 16,-1 0 0-16,7 0 0 16,0 0 1-16,-3 0 0 15,-1 4-1-15,1 3-1 16,-2-1 1-16,-4 0 0 15,0 2 0-15,0-2 0 16,-1-4 1-16,-2-2-1 16,1 0 2-16,2 0 8 15,4-2-1-15,3-8-8 16,2-2 1-16,2-1 5 0,2 2-7 16,-2 0 1-1,1 1-1-15,1 1 0 0,-2 1 0 16,-2 4 0-16,-2 3-1 15,-3 1 0-15,0 0-2 16,-2 0 3-16,-2 0-1 16,4 4 1-16,-1-1 0 15,-2-2 0-15,1 1 1 16,0-2 1-16,-2 0-1 16,2 0 1-16,2 0 4 15,5-3-6-15,-2 1 1 16,6 2-1-16,-3 0 0 0,1 0 0 15,4 0 0-15,-4 0 0 16,-1 0 1-16,1 0-1 16,-2-5 1-16,-3 0 1 15,-1 1 4-15,-4 0-5 16,1 1-1-16,-8 2 0 16,1 1-1-16,0 0 1 15,-2 0-1-15,-1 0 0 16,-3 0 1-16,5 0 0 15,-3 0 0-15,7 1 0 16,1 2 1-16,1-2-1 16,6-1 1-16,3 2-1 15,-4-2 1-15,3 0 0 16,-1 1-1-16,-5 1-1 0,2 3 1 16,-6 0 0-16,2 0 1 15,-3 1-1-15,1 0 1 16,1-2-1-16,-4-1 1 15,2-3 0-15,1 0 0 16,2 0 1-16,6 0 6 16,3 0-7-16,0 0 6 15,2-5-6-15,0-1-1 16,-2 3 1-16,-4-2-1 16,-3 1 0-16,0 1 1 15,-5 2-1-15,1-1-1 16,-3 2 1-16,0 0 0 15,0 0 0-15,0 0 0 16,0 0 0-16,5 5 0 0,2-1 0 16,-2-1 0-1,6-2 0-15,-1-1 1 0,1 2-1 16,0-2 0-16,3 0 0 16,0 0 1-16,-2 0-1 15,0 0 1-15,-5 0 0 16,-3-5 0-16,-1 2 1 15,-6 1-1-15,-3-1 6 16,-5 1-6-16,1 1 15 16,-3 1 25-16,-1-2-1 15,3 0-19-15,4 2-10 16,2-3-2-16,8 1-9 16,3-1 6-16,6 2-4 0,7 0-1 15,1 1 8 1,4 0-9-16,-1 0 1 0,0 0-1 15,-5 0 0-15,1 7-1 16,-5 1 1-16,-7-1 0 16,0-1 0-16,-7-2 1 15,-4-1-1-15,3 0 0 16,-5-3 0-16,3 0 1 16,4 0 0-16,1 0-1 15,1 0 1-15,-1 0-1 16,2 0 1-16,-4 1-1 15,-1-1-1-15,1 0 1 0,0 0 0 16,2 0 2-16,0 0-1 16,1-2 2-1,2-7 3-15,4 2-6 0,-4 0 1 16,1 0 0-16,-1 1-1 16,-2 3 0-16,-1-1-1 15,3 1 1-15,4 0 0 16,5-1-1-16,4-2 1 15,6 1 6-15,3-1-5 16,1 1 5-16,-7 1-5 16,-5 2-1-16,-7 1 6 15,-4 1-6-15,-7 0 1 16,-7 0 0-16,-2 0 11 16,-5-2 7-16,4 2 23 15,-4-1-3-15,2 1-13 0,1 0-16 16,8 0-4-16,5 0-4 15,7 0 8-15,5 0-9 16,4 0 8-16,-2 1-9 16,-2 1 2-16,-1-2-1 15,-4 0 10-15,-5 0-3 16,-4 0-8-16,-14-9-9 16,0 1-186-16,-25 1-1198 0</inkml:trace>
  <inkml:trace contextRef="#ctx0" brushRef="#br0" timeOffset="37351.71">24628 12207 98 0,'0'0'18'15,"0"0"515"-15,0 0-334 16,0 0-50-16,0 0-58 16,0 0 23-16,7-11-17 15,-3 8-44-15,-4 3-26 0,0 0-5 16,0 0 14-1,0 0 19-15,0 0-10 0,0 0-4 16,0-2 0-16,0 2 8 16,0-1 5-16,0-3-3 15,0-4 8-15,0-6-25 16,0-8-20-16,-9-8-1 16,-5-6 17-16,2-8-1 15,-3-9-14-15,8-5-14 16,2-7 0-16,5-3-1 15,0 2 1-15,0 4-1 16,0 8 0-16,0 10 1 0,0 11 0 16,0 8-1-1,0 8 1-15,0 5 1 0,0 1-2 16,0 4 1-16,0-1 1 16,0 3-1-1,0 4-1-15,0-2 0 0,-4 1 0 16,4 1-7-16,0 1-16 15,-1 0-26-15,1 0-33 16,0 0-36-16,-11 12-64 16,2 6-89-16,-1-2-120 0</inkml:trace>
  <inkml:trace contextRef="#ctx0" brushRef="#br0" timeOffset="37899.91">24244 11526 532 0,'0'0'206'0,"0"0"-71"15,0 0-4-15,0 0 4 16,0 0-54-16,0 0-45 16,0 0-17-16,23-43 4 15,2 27 9-15,2-4-5 16,3-2 1-16,2 0 1 16,-2-2 1-16,-2 1-5 0,-1 4-5 15,-4 0-12-15,-6 4-2 16,-3 4 2-16,-6 2-6 15,-3 4 6-15,-2 2 0 16,-3 0-1-16,2 3-1 16,-2 0-5-16,0 0 0 15,0 0 0-15,4 0-1 16,-3 0-6-16,12 3-4 16,3 8 10-16,5 1 0 15,2 5 7-15,5 2-7 16,-1-1 8-16,1 1-1 15,2-3 0-15,-3 1 2 16,-1 0-3-16,-1-1 1 0,-4 0 2 16,-5-4-8-1,-2-1 4-15,-3-1-4 0,-2-2-1 16,-4 1 0-16,-5 11-8 16,0-3-121-16,0-2-402 0</inkml:trace>
  <inkml:trace contextRef="#ctx0" brushRef="#br0" timeOffset="43493.54">26988 12107 90 0,'0'0'497'16,"0"0"-350"-16,0 0-102 15,0 0-2-15,0 0 63 16,0 0 11-16,0 0-55 15,19 8-9-15,6-8 43 16,9 0-8-16,21-1-22 16,14-8-14-16,19 0 0 0,17-4-26 15,29-8-14-15,32-9 0 16,29-9 21-16,-2-10 6 16,-36 4-21-16,-38 5-17 15,-38 4 10-15,4-14-3 16,28-29 9-16,21-30 15 15,12-15-7-15,-30 7-12 16,-22 12 0-16,-21 19-5 16,-12 3 8-16,-11 2-2 15,-8 0-8-15,-6 3 2 16,-13-1-7-16,-9-5-1 16,-12-4 1-16,-2-2-1 15,0-5 1-15,-11 2-1 0,-10 0-12 16,-6 4-12-1,-4 0 8-15,-10 4 9 0,4 15 6 16,5 14-7-16,2 13 8 16,-2 6 0-16,-9-5-1 15,-15-4 0-15,-19-3-7 16,-13 4-9-16,-39 0 3 16,-36 0 13-16,-34 4-1 15,-10 7 1-15,16 11-5 16,45 10 5-16,41 4 1 15,24 2 0-15,3 4 1 16,-12-3-1-16,-18 4 0 16,-16-1-1-16,-21 3 1 15,-37 0 0-15,-43 0 0 0,-22 2 0 16,1 3 1-16,12-2 0 16,29 0 0-16,10-2-1 15,19-1 1-15,15 4-1 16,10 1 1-16,11-3-1 15,-5 3 0-15,-8 2-1 16,-8-1 1-16,-7 7 0 16,-4 1 0-16,2 5 1 15,7-1 0-15,29-1 0 16,26-4-1-16,27-4 1 16,10 0-2-16,-14 0 1 15,-10 5 0-15,-13-2 0 16,-2 1 0-16,-3-2-1 0,-18 2 1 15,-30-2 0 1,12-3 0-16,18-2 0 0,16-3 0 16,27-1 1-16,-6-2 0 15,-5 0 1-15,12 0-1 16,10 0 0-16,4 0 0 16,4 0-1-16,-2 0 0 15,-1-3 0-15,-2 1-1 16,-8-2 1-16,-6 1 0 15,-6-1 0-15,-7 0 0 16,-5-2 0-16,5-1 0 16,-1-1 0-16,8-3 1 15,2-2-1-15,3-3 0 0,6-1 0 16,5-3 0-16,-1 0 1 16,1 1-1-16,-5-2 0 15,-4 1 1 1,-3 0-1-16,-9 2 0 0,-4 0 0 15,-5 0 0-15,2 0 0 16,-5 0 0-16,5-2-1 16,-2-2 1-16,3-4 0 15,3-2 0-15,6-2 0 16,-1 2 1-16,3 2-1 16,1 3 0-16,-5 0 1 15,5 3-1-15,1 4 0 0,1-2 0 16,8 3 1-1,2 1-1-15,3 1 0 0,4 2-1 16,1 2 1-16,1 1-1 16,-1 4 1-16,1 2 0 15,-3 2-2-15,-1 0 2 16,-2 6-2-16,-5 7 1 16,-2 2-1-16,-7 4 0 15,-7 3-4-15,-3 1 6 16,-3 0-2-16,-3 0 2 15,2-3 0-15,-2 0 0 16,1-4 0-16,0 0 0 16,-1 0 0-16,1-1 1 15,2 0 0-15,6-3 0 16,7-2 0-16,9-3-1 0,9-3 2 16,7-3-1-16,8-1 6 15,8 0-7-15,1 0 0 16,8-4 6-16,1-4-5 15,4-1 0-15,0 1 0 16,0-2-1-16,-2 2 0 16,0 0 1-16,-7 0-1 15,-2 3 0-15,-8 0-5 16,-6 5 4-16,-11 0 0 16,-8 0-4-16,-9 2 5 15,-8 5 0-15,-3 2 0 16,-6-3 1-16,-3 2-1 15,-7-3 0-15,0 1 1 16,2-3 0-16,-1-2-1 16,9 0 1-16,0-1 0 0,8 0 1 15,5 0-2-15,5 0 0 16,6-4 2-16,11-1-1 16,4-2-1-16,12-2 1 15,5 1 0-15,5-1 6 16,5-1-6-16,4 0-1 15,3 0 1-15,4 2-1 16,4 1 1-16,1 1 0 16,5 1 0-16,3 1 0 15,-3 1-1-15,2 0 1 0,1 0-1 16,-1 3-6-16,2 0 6 16,-3 0-1-1,-1 0 1-15,-3 0 0 0,-3 4 0 16,-8 3-1-1,0 3 1-15,-10 3-2 0,0 3 2 16,-7 4 0-16,-2 3-1 16,-4 4-1-16,0 1 1 15,6-2 0-15,9-3 1 16,10-3 0-16,12-6 0 16,6-4 0-16,7 0-2 15,2 0 1-15,-4 4 0 16,-2 3 1-16,1 4-1 15,-1 0 1-15,1 1 0 16,1-4 0-16,2-4 0 0,3-5 0 16,2-4 0-16,2-4 1 15,-3-1 8-15,3 0 6 16,-5-4 5-16,3-11-11 16,-4-6-9-16,1-8 0 15,0-3 0-15,1-4 0 16,4-3-32-16,0-2-31 15,0 0-27-15,0 2 14 16,0 1-1-16,0 4 18 16,6 6 27-16,4 5 23 15,-1 6 8-15,-4 5-1 16,-3 7 2-16,-2 2 2 16,0 3 7-16,0 0 1 0,0 0-9 15,0 0-1-15,0 0-7 16,0 6 7-16,-5 5 0 15,-8 7 7-15,-2 5 9 16,0 4 5-16,1 7 5 16,2 3 6-16,7 3 2 15,1 3-10-15,4 0-17 16,0 0-1-16,0-1-5 16,5-1 9-16,9-2-9 15,-1-3 6-15,5-7-6 16,-1-5 1-16,4-5 5 15,-1-4-7-15,1-3 1 16,-5-4 1-16,-2-1-1 16,-3-1 0-16,-4-2 0 15,-2 1 0-15,0-3 0 0,-1 2 0 16,-4-3-1-16,2 2 1 16,-2 0-1-16,3-2 0 15,-3 1 3-15,4-2-2 16,1 0-1-16,6 0 1 15,6 0 5-15,14 0 0 16,20-4 4-16,13-10 9 16,17-6 0-16,9-2 2 15,7-6-5-15,2-1-8 16,-1-1-7-16,-8 3 8 16,-14 5-9-16,-23 5 2 15,-16 7-2-15,-17 5 1 0,-15 2-1 16,-5 3 7-1,0 0 12-15,-16 0 26 0,-10 3-26 16,-5 2-13 0,5 0-5-16,6-1-1 0,20-3-5 15,0 1-145-15,0-2-545 0</inkml:trace>
  <inkml:trace contextRef="#ctx0" brushRef="#br0" timeOffset="47644.81">6550 13922 42 0,'0'0'85'0,"0"0"116"16,0 0-33-16,0 0-100 16,0 0-10-16,0 0 11 0,-9 1-4 15,6-1-6 1,3 0 6-16,-2 0 19 16,2 0 3-16,-3 0-16 15,1 0-3-15,-2 0-3 0,2 0-7 16,2 0-10-16,0 0-9 15,0 0-4-15,0 0-6 16,0 0-10-16,0 0-8 16,0 0-9-16,6 0-1 15,15 0 0-15,9-1 0 16,9-6 0-16,11-2 0 16,8-2 0-16,9 0-1 15,11-1 3-15,5 1 3 16,6 1-6-16,10 2 1 0,5-1-1 15,7 4 0 1,4 1 0-16,4-1 1 0,-2 3-1 16,1 0 1-1,-5 2 0-15,-8 0-1 0,-8 0 0 16,-9 0 0-16,-8 0 0 16,-9 0 0-16,-13 0 0 15,-10 0 0-15,-9 0 0 16,-18 0 0-16,-9 0-7 15,-6 0 0-15,-6 0 7 16,0 0 11-16,0 0 8 16,0 0 25-16,-2 0-9 15,-12 0-25-15,-4 0-10 0,-10 0 0 16,0 6 0-16,-11 2-1 16,-6 2 1-16,-4-2 0 15,-4 2 1-15,-6 1-1 16,-11-1 1-16,-10 0-1 15,-12-1 0-15,-9 1 2 16,-12 0-2-16,-7-2 1 16,-4 0 0-16,0 1-1 15,0 1 5-15,6 1-4 16,6 0-1-16,4 1 9 16,11-1-8-16,12 2 0 15,9-3-1-15,21-1 1 16,16-3 6-16,16-2-6 15,13-3 10-15,10-1-11 16,0 0 0-16,2 0-15 0,19 0-13 16,9 0 27-16,5 0-8 15,4 2 9-15,7-2 0 16,5 0-1-16,8 0-5 16,6 0 6-16,10-6 0 15,6-4 0-15,4-1 0 16,7-3 0-16,2-1 0 15,-2-1 0-15,1-2 1 16,-4 1-1-16,-10 2 0 16,-6 0 0-16,-11 4 0 15,-14 4 0-15,-13 3 0 16,-9 2-1-16,-11 2 1 16,-5 0-1-16,-1 0-9 15,-2 0 9-15,7 0-1 16,4 0 1-16,9 0 1 0,8 4 0 15,7-4 0-15,4 2 0 16,4-1 0-16,3 1 0 16,-2-2 0-16,1 0 0 15,-5 0 1-15,-1 0-1 16,-7 0 1-16,0 0-1 16,-7 0 0-16,-9 0 1 15,-5-2 0-15,-8 1-1 16,-8-1 0-16,2 2 9 15,-4 0-9-15,0 0 10 0,0 0 13 16,0 0 12-16,0 0 2 16,0 0-20-16,0 0-5 15,0 0 0-15,0 0-6 16,0 0-5-16,0 0 1 16,-4 0 0-16,2 0 7 15,2 0-8-15,-3 0 11 16,3 0-2-16,0 0-3 15,0 0-5-15,0 0-2 16,0 0-1-16,0 0 1 16,0 0-1-16,0 0-12 15,0 0-18-15,0 0-13 16,0 0-20-16,0-6-57 16,-2 2-153-16,-7-1-643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08T14:11:21.7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17406 7874 98 0,'0'0'163'16,"0"0"-57"-16,0 0-36 15,0 0-21-15,0 0 13 16,0 0-7-16,5 0 7 16,-1 0-14-16,-2 0-3 0,3 0 8 15,0 0-20 1,6 0-10-16,3 0 21 0,5 0 15 15,8 0-30-15,8 0-5 16,10 0 20-16,11 0-17 16,10-2-11-16,8-5 6 15,7-2-15-15,4-3 5 16,7 1-4-16,2-2 1 16,1 2 10-16,3-1-5 15,1 4 4-15,-2 0-4 16,-3-1-2-16,-4 1-11 15,2-2 5-15,0 1-5 16,-2-1 1-16,2 0-1 16,-2 0 5-16,2 1-5 15,-3 2 0-15,-1-1-1 16,-1 2 1-16,1-1 1 16,-5-2 0-16,1 1 0 0,-5 1 4 15,-3-1 2-15,-3 4-7 16,-6 0 0-16,-3 1 0 15,-8 2 0-15,-4 1 1 16,-10 0 4-16,-7 0-5 16,-8 0-1-16,-6 0 0 15,-10 0 0-15,-2 0-1 16,-8 0 1-16,-1 0 0 0,0 0 1 16,0 0 7-1,0 0-1-15,0 0-7 16,0 0 2-16,0 0-1 0,0 0 0 15,0 0 5 1,0 0-5-16,0 0-1 0,0 0 2 16,0 0-2-1,0 0-17-15,0 0-44 0,0 0-91 16,-5 0-225-16</inkml:trace>
  <inkml:trace contextRef="#ctx0" brushRef="#br0" timeOffset="2144.5">7424 7141 646 0,'0'0'160'0,"0"0"-63"16,0 0-24-16,0 0-2 15,0 0 22-15,0 0-20 16,0 0-19-16,-16-42-2 15,7 36 5-15,-1 1-11 16,-3 0-5-16,-8-1-18 0,-9 0-3 16,-5 2 7-16,-6 0-19 15,-7 1-6-15,-3 0 6 16,-2 2-7-16,-4-2 1 16,1 0-1-16,3 0 1 15,5 0-1-15,-2 0 0 16,8 0 0-16,5 0 0 15,-1 2-1-15,0 0 1 16,6-1-1-16,0 1 0 16,2-1-1-16,7 1 1 15,-2-1 0-15,6 2 0 16,1 0-1-16,4 0 1 16,3 0 0-16,-3 0-1 15,2 0 1-15,-8 0 0 16,-1 0-1-16,0 8-5 0,-6 2-4 15,2 1 10-15,-1 0 0 16,5 2-6-16,-1-1 4 16,1 0 2-16,4-1-2 15,-1 0 1-15,4-1 1 16,1 0-1-16,-1 0 0 16,4 0 1-16,2 1-1 15,0 0-5-15,-1 1 6 16,3 0 0-16,-1 3 0 15,2-1 0-15,-4 1 0 0,2 1 0 16,2-1 0 0,0 1 0-16,1-2-1 15,2 0 1-15,-1 0 0 16,3-1-1-16,0 1 1 0,0-1 0 16,0-1-2-16,0 1 2 15,0-1 0-15,3 0 0 16,4-1 0-16,7 0-1 15,-1 2 1-15,6 1 0 16,3 1-1-16,2-2 1 16,3 2-1-16,3 0 1 15,-2-2-1-15,2 0 0 16,2-2 1-16,0-1 0 16,3 1-1-16,1-2 1 15,1-1 0-15,0 0 0 0,2-1 0 16,-2 0-1-16,-5-1 1 15,3 0 0-15,-3-2 0 16,0-2 0-16,5 2 0 16,2-1 0-16,3-2 0 15,4 2 0-15,2 0 0 16,4-2 0-16,-1 2 1 16,-2-1-1-16,1-1-1 15,-2-1 1-15,-2 0 0 16,-4 0 0-16,1 0 0 15,1 0 0-15,-2 0-1 16,-1-4 1-16,-2-2 0 16,0-3 1-16,-6 2-1 0,3-3 1 15,-6 0 1-15,-7 0-1 16,-4-3 6-16,-3-3-1 16,-5 0-4-16,-6-5 8 15,-1 1-1-15,-4-2 7 16,0 1-6-16,0-2-9 15,-6 1 0-15,-8-1 1 16,-4 1-1-16,-1 0 6 16,-2 0-7-16,1-1 1 15,4 2 1-15,-3-2 12 16,3 2 1-16,-2 2-5 16,-3-1-3-16,-4 1 4 15,1 2-1-15,-5 2 7 16,1 0 4-16,0 2-4 0,-6-1-15 15,2 2-1-15,0-3 0 16,1 3 2-16,-1 1-2 16,5 3 0-16,4 1-1 15,7 3 0-15,4 0-14 16,1 2-58-16,-3 2-64 16,4 10-246-16,-6 5-700 0</inkml:trace>
  <inkml:trace contextRef="#ctx0" brushRef="#br0" timeOffset="13759.4">6432 12850 2 0,'0'0'173'16,"0"0"-36"-16,0 0 3 15,0 0-41-15,0 0 12 0,0 0-10 16,1-2-40-16,-1 2-12 16,0 0 5-16,0 0 22 15,0 0-15-15,0 0-8 16,0 0-2-16,0 0-15 16,6 0-17-16,4 0 1 15,5 0 1-15,0 0-4 16,5 0-4-16,-4 0-1 15,5 0-5-15,0 0-6 16,4 0 0-16,3 0 5 16,6 0-6-16,3 0 2 15,6-1-2-15,4-1 1 16,8 1-1-16,4 1 2 16,1 0-1-16,3 0-1 0,1 0 1 15,7 0 0-15,-2 0-1 16,2-6 1-16,3 0-1 15,4-4 1-15,3-1-1 16,-1-2 0-16,3 0 0 16,0 3 1-16,-2 1-1 15,-3 2 1-15,0 3-1 16,-6 0 0-16,-3-1 0 16,-1 1 1-16,-1-2-1 15,-3-1 1-15,1 0-1 16,-7 1 1-16,-5 1-1 15,2 2 0-15,-9 2 0 16,-1-1 0-16,-1 2 0 0,-7 0 0 16,0 0-1-16,-5 0 1 15,1 0-1-15,-1 0 1 16,0 0 0 0,0 2 0-16,0 0 0 0,1 1 0 15,-1 0-1-15,0 1 0 16,4-1 0-16,-3 2-6 15,6-3 6-15,3 2 1 16,-1 2 0-16,3-1 0 16,1 2-1-16,1-2 1 15,1 1-1-15,1-1 0 16,0 1 0-16,1 0-7 16,-1-1 1-16,0 2 1 0,1 0-1 15,-4-1 7-15,1 1-1 16,0-3 0-16,0 0-1 15,0 1 1-15,-4-2 0 16,1-1 0-16,-1 1-6 16,-1-3 7-16,-6 0 0 15,0 2-1-15,-3-1 1 16,-2 2 0-16,-1 0-1 16,1 0 1-16,-4 1 0 15,4-1 0-15,-3-2 0 16,3 2 0-16,-2 0 0 15,2-2 0-15,0 1 0 16,2-1 1-16,4-1-1 16,-3 0-1-16,3 0 0 15,-1 0 0-15,2 0 1 0,4 0-1 16,-1 0 0-16,3 0 1 16,3 0 0-16,-2 0-1 15,2-1 2-15,2 1-1 16,-2 0 0-16,0 0-1 15,0 0 0-15,0 0 1 16,2 0 0-16,-1 0 0 16,3 0-2-16,-2 0 4 15,-2 0-4-15,-4 0 4 16,-1-2-2-16,1 2 0 16,-1-1-2-16,-2 0 1 15,5-1 1-15,-5-1 0 0,2 2 0 16,-1-3-1-16,-2 1 0 15,-3-2 0-15,-3 1-9 16,-2 1 10-16,-4 0-1 16,1 1 1-16,-2 0 0 15,-4 1 0-15,0 1-1 16,-5-2 1-16,0 2 0 16,0-1 0-16,0 1 0 15,3-2 0-15,1 1 0 16,3-2 0-16,7-1 1 15,0 0 6-15,2-2-1 16,3 2 1-16,2-3-6 16,4 1-1-16,1-2 1 0,4-1 0 15,2 0 0 1,5-1 0-16,2 0 11 16,-4 0-11-16,2 3 0 15,-5 0 1-15,3 1-1 0,-3 1 2 16,3 0 43-16,-3 4-27 15,-4 0-19-15,-6 1 0 16,-3 0 1-16,-7 0 0 16,1 0 0-16,-3 0 0 15,-5 0-1-15,-3 0 1 16,-4 0-1-16,-3 0 2 16,-6 0-2-16,0 0 0 15,-1 0 0-15,-4 0 1 16,0 0-1-16,0 0 2 15,0 0-1-15,0 0 11 0,0 0-11 16,0 0 18 0,0 0 7-16,0 0 9 0,0 0 4 15,0 0-11-15,0 1 4 16,0-1-19-16,0 0-7 16,2 1-6-16,1-1 0 15,4 0 22-15,4 2 17 16,3-1-27-16,0 1-12 15,2-2 7-15,-3 1-5 16,1-1 4-16,-4 0-5 16,-3 0 5-16,-3 0-5 0,-2 0 11 15,-2 0-6-15,0 0 2 16,0 0-7-16,0 0 5 16,0 0 1-16,0 0-6 15,0 0-1-15,0 0 0 16,0 0 0-16,0 0-1 15,0 0-8-15,0 0-2 16,5 0-1-16,2 1 0 16,4 1 6-16,-1-1-1 15,1 0-3-15,1 1 8 16,2-1 1-16,-1 1-9 16,1 0 1-16,0 0 3 15,-3-1 0-15,-1 1-7 16,1-2-6-16,-4 0 3 15,-2 0 3-15,4 0 6 16,-3 0 5-16,2 0 0 0,-1 0 2 16,4 0-1-16,0 0 0 15,-1 0 0-15,1-2 0 16,-2-2 0-16,-2 1 1 16,5-1 0-16,-1 0 0 15,-1 0 1-15,1-2-1 16,0 2 0-16,-4-2 1 15,-2 2-1-15,0 1 1 16,1-1-1-16,-3 3 0 16,1-1 0-16,-4 1-1 15,1 1 1-15,-1 0 0 16,0 0-1-16,0 0 0 16,0 0 0-16,0 0 0 0,0 0-6 15,0 0 1-15,0 0 5 16,0 0 0-16,0 0 0 15,0 0 1-15,0 0 0 16,0 0 1-16,0 0 1 16,0 0-1-16,0 0 0 15,0 0 1-15,0 0-1 16,0 0-1-16,0 0 0 16,0 0 1-16,0 0-1 15,0 0-1-15,0 0-5 16,0 0 5-16,0 0 1 15,0 0 2-15,0 0-1 16,0 0-1-16,0 0 2 0,0 0-2 16,0 0 1-16,0 0 0 15,0 0 7-15,0 0 8 16,0 0-7-16,0 0-2 16,0 0-7-16,0 0 1 15,0 0-1-15,0 0 0 16,0 0 0-16,0 0 0 15,0 0 1-15,0 0 0 16,0 0 0-16,0 0-1 16,0 0 1-16,0 0 0 15,0 0 0-15,0 0-1 16,0 0 0-16,0 0-1 0,0 0 0 16,0 0-8-1,0 0 8-15,0 0 1 0,0 0 0 16,0 0 1-16,0 0 0 15,0 0 0-15,0 0 0 16,0 0-1-16,0 0 0 16,0 0 0-16,0 0-1 15,0 0 0-15,0 0 1 16,0 0-1-16,0 0 1 16,0 0-1-16,0 0-2 15,0 0-3-15,0 0 0 16,0 0-1-16,4 0 1 15,3 0 6-15,7 0 0 16,2 1-7-16,2 1 7 16,7-2 1-16,-1 1 8 0,3-1-8 15,3 0 0-15,-2 0 1 16,4 1-1-16,2-1 0 16,-6 0 6-16,6 2-7 15,-6-2 0-15,2 0 1 16,0 0-1-16,-2 0 1 15,-1 0-1-15,3 0 1 16,0 0-1-16,-5 0 0 16,-4 0 1-16,-3 0-1 15,1 0 1-15,-3 0-1 16,4 0 0-16,-3 0 0 0,3 0 0 16,1 0 0-1,0 0 0-15,4 0 0 16,1 0 0-16,5 0 0 15,2 0 0-15,6 0 0 0,4 0-1 16,-1 0 1-16,4-2 0 16,0 1-1-16,-2 0 0 15,2-1 0-15,0 2 0 16,-5 0 0-16,-4 0-6 16,-5 0 6-16,-7 0-5 15,-4 0 6-15,-5 2-1 16,-6 0 1-16,1 1 0 15,-6-1-1-15,1 1 1 16,-3-2-1-16,2 0 0 0,1 2 1 16,-1-1 0-16,4 2 0 15,2 0 0-15,1 0 0 16,4 2 1-16,3-2-1 16,6 1-1-16,-2 0 1 15,4-1 0-15,3 0 0 16,1 0 1-16,8 2-1 15,0-2 0-15,6 1-1 16,-3-1 1-16,0 0 0 16,4 1 0-16,-3-1 0 15,3 0 0-15,0 0 0 16,-4 1-3-16,-1-1 3 16,-2-2 0-16,2-1 0 0,-1 1 0 15,1 0 0 1,-4-2 0-16,-2 1-1 0,-1 0 1 15,5 1 0-15,0-1 0 16,7 1 0-16,3-1 0 16,5-1-1-16,2 0 1 15,1 0 0-15,-2 0-1 16,1-3-5-16,-1-1 5 16,-2-1 0-16,4 3-6 15,-1 1 7-15,3-1 0 16,3 1 0-16,-1 1 0 15,-2-1 0-15,3-1 0 16,3 1 0-16,-5 1 0 16,0 0 0-16,-1 0 0 15,-6-2-1-15,2 2 0 0,-7 0 1 16,-2 0-6-16,-6 0 5 16,-3 0 1-16,-1 0-1 15,-3 0-1-15,6 0 1 16,-5-1 1-16,5-2-1 15,-6 1 1-15,-1 0 0 16,4-1-1-16,-1 3 1 16,2-3-1-16,6 0 1 15,8 0 0-15,4 0 0 16,3-3-1-16,4 1 1 16,7 1 0-16,2 1-1 15,-2-2 1-15,1 0 0 16,-1 2 0-16,-5-1 0 15,-4 0 0-15,-3 1 0 16,-6 0 0-16,-8 2 0 0,-6 0 1 16,-11-1-1-16,-10 2 0 15,-5 0 0-15,-8 0 0 16,-3 0 1-16,0 0 0 16,0 0 11-16,0 0-1 15,0 0 8-15,0 0-1 16,0 0-10-16,0 0-6 15,2 0-1-15,-2 0-1 16,0 0 0-16,0 0 0 16,0 0-1-16,4 0 0 0,-3 0-6 15,8 0 7 1,0 0 1-16,-2 0-1 0,-1-1 1 16,-1 1-1-16,-2 0 0 15,-1 0 0-15,-2-2 1 16,4 2 2-16,-4 0-2 15,0 0 5-15,0 0 6 16,0 0 5-16,0 0 2 16,0 0 0-16,0 0-9 15,0 0-10-15,0 0 0 16,0 0-41-16,-14 0-69 16,-8 0-431-16</inkml:trace>
  <inkml:trace contextRef="#ctx0" brushRef="#br0" timeOffset="26452.8">6428 15408 225 0,'0'0'254'16,"0"0"-179"-16,0 0-60 15,0 0-15-15,-21 11-14 0,19-7-20 16,2-1-32-16,0 2 1 15,-5 5 10-15,-4 0-10 16,-5 2-80-16</inkml:trace>
  <inkml:trace contextRef="#ctx0" brushRef="#br0" timeOffset="27981.41">6189 15209 91 0,'0'0'499'0,"0"0"-355"16,0 0-60-16,0 0-32 15,0 0-15-15,0 0 2 16,0 0 0-16,-7 0 11 16,7-2 16-16,0 2 1 15,-3 0-21-15,1-1-16 16,-3 1-8-16,-6 0-10 16,-3 0 1-16,-6 0 1 15,3 0-5-15,-8 0-8 16,0 3 5-16,-1 4-5 15,-3 1 0-15,1 2 0 16,0 0 1-16,3 1 0 0,0 0-1 16,4 1-1-1,9-1 0-15,1 4-1 0,8-1 0 16,3 2-2-16,0 2 2 16,0 2-1-16,0-1 1 15,8 2-6-15,3 1 7 16,1 2 0-16,-1 1 1 15,3-1-1-15,0 0 0 16,-1-1 0-16,6 3 1 16,2-1-1-16,4 2 0 15,-2 1-1-15,4 0 1 16,3 2-1-16,-4-2 1 16,-1 1 1-16,0 0-1 15,-4-2 0-15,-3-1 1 0,-2 1-1 16,-2-1 0-16,-4-3 1 15,-4-2-1-15,-3 0 0 16,-3-3 1-16,0 1-1 16,0-2 6-16,-9-2-3 15,-7 0-2-15,-5 0 1 16,-4-1-1-16,-1-3 0 16,-4-1 0-16,2 0 1 15,-3-3-1-15,7-2-1 16,6 0 1-16,4-1-1 15,9-3 1-15,3-1-1 0,2 0-8 16,0 0-58 0,0 0-75-16,12 0 43 0,9-8 65 15,1-5 27-15,2 0 5 16,-4 1 0-16,-4 1-1 16,-6 2 2-16,-4 6 0 15,-5 0 2-15,-1 3-1 16,0 0 13-16,0 0 60 15,0 0-2-15,0 3-47 16,0 4-18-16,0 6-6 16,0 4 11-16,0 1-6 15,-5 2 8-15,0 3 1 16,-2-1-2-16,-4 4 17 0,1 2 2 16,-1 0-16-1,-3 3-2-15,3 0-1 0,1 0-2 16,1-1-3-16,2-2-2 15,3-4-4-15,2 0 0 16,2-3-1-16,0 0-1 16,0-2 0-16,0 1 1 15,0-2 0 1,7-2-1-16,-1-2 1 0,3 0-1 16,-4-2 1-16,2 1-1 15,2-2 0-15,1 2 1 16,1-2-1-16,3 0 0 15,2-1 0-15,2 0-1 16,5 2 1-16,0-2 0 16,3-1-1-16,4 1 1 0,2-2 0 15,4-1 0 1,-1-1 0-16,-1-2 0 0,1-2 0 16,0-2 0-16,-3 0 1 15,0 0-1-15,0-8 0 16,-4-1 0-16,-5-1 6 15,-3 2-4-15,-8 1 0 16,-3 1 4-16,-4 3 2 16,-5 2 3-16,0 1 13 15,0 0 23-15,0 0 1 16,0 0 1-16,0 0-4 16,0 0-5-16,0 0-11 15,0 0-3-15,0 0-10 16,0 0-6-16,0 0-4 0,0 0-6 15,0 0 0-15,0 0-8 16,0 0-40-16,0 0-37 16,0 0-43-16,-2 0-108 15,-10 0-549-15</inkml:trace>
  <inkml:trace contextRef="#ctx0" brushRef="#br0" timeOffset="32810.25">14388 16020 251 0,'0'0'172'0,"0"0"-126"16,0 0-30-16,0 0-10 16,0 0 11-16,0 0 23 15,0 54 41-15,-3-37 23 16,-4 3-14-16,-4 0-8 16,2 4-7-16,-1 5-17 0,1-1-26 15,2 3-18-15,-2 0-4 16,7 1-9-16,-2-1 5 15,4-1-4-15,0-4-2 16,0-5 0-16,0-4 1 16,0-5-1-16,0-4 1 15,0-3-1-15,0-2-1 16,0-3 0-16,0 0-22 16,11 0-10-16,9 0 7 15,6-3 18-15,9-4 7 16,3 1 0-16,4 1 0 15,2 1-1-15,-1 3 1 16,3 1-5-16,-2 0-1 0,2 0 7 16,-4 0 0-1,3 3 0-15,-5-1 0 0,-6-2-1 16,-4 0 2-16,-5 0-2 16,-9 0 2-16,-6 0-1 15,-4 0 0 1,-6 0 1-16,0 0 22 0,0 0 70 15,0 0 17-15,0-4-22 16,0-1-44-16,-6-2-42 16,-8-3-1-16,-7-1 0 15,-4-2 0-15,-7 0 15 16,-3-3 0-16,-2 0 13 16,0 0 6-16,-1 2-20 15,0 1-4-15,0-1-10 0,1 0 9 16,5-2-1-16,1 1-2 15,2 0 1-15,6 0-7 16,2-1 15-16,0 2-6 16,1 0-9-16,-1 2 8 15,0 1 7-15,-2 1 10 16,0 2-5-16,-2-2-8 16,2-1-6-16,-2 1-7 15,4-1 0-15,5 1 0 16,6 0 0-16,-1 4 0 15,4 2 0-15,5 2 1 16,-1 2 7-16,1 0 3 16,-2 0 30-16,4 0-9 15,-1 0-22-15,1 0-8 16,0 0-1-16,0 0-1 0,0 0-1 16,0 0-14-16,0 0-34 15,0 0-55-15,5 0-79 16,27 0-25-16,0-5-45 15,-2-4-147-15</inkml:trace>
  <inkml:trace contextRef="#ctx0" brushRef="#br0" timeOffset="33515.93">15844 16195 347 0,'0'0'688'0,"0"0"-513"15,0 0-91-15,0 0-6 16,0 0-14-16,0 0-30 16,0 0-24-16,0 0 0 15,0-1 3-15,0 1 10 16,9-2 18-16,12-2 20 0,9 0-17 15,11-3-16-15,14-2 7 16,17 1-12-16,11-1-16 16,9 2-6-16,2 1 0 15,3 1 0-15,-12 2-1 16,-3-1 0-16,-19 0 0 16,-15 1 0-16,-14 0-1 15,-17 2 0-15,-8-1 1 16,-7 1 1-16,-2 0 12 15,0-1 0-15,0-2-13 16,0-2 0-16,-7-2-55 16,-9-2-17-16,-5-2-16 15,-9-2-45-15,-2 2-99 16,-7 0-67-16,-14 0 78 16,10 3-49-16,8 1 5 0</inkml:trace>
  <inkml:trace contextRef="#ctx0" brushRef="#br0" timeOffset="33958.75">16394 15982 464 0,'0'0'270'16,"0"0"-65"-16,0 0-26 15,0 0-38-15,0 0-50 16,0 0-39-16,0 0-24 16,0-2-5-16,0 2 0 15,0 0-10-15,0 0-11 16,11 12 12-16,14 3 20 15,-1 1-12-15,8 0-9 16,0 1-7-16,0-1-5 0,3-2-1 16,1-1 1-16,-1-3 6 15,-3-1-6-15,0-2 0 16,-2-2 0-16,-7 1 0 16,-2-2 0-16,-7-1-1 15,-3-2 0-15,-8 0 0 16,-1 1 0-16,-2 0 1 15,0-2 12-15,0 1 6 16,0 0 7-16,0 5-11 16,0 1 1-16,0 6 4 15,0 5 5-15,-7 4 4 16,-18 4 9-16,-5 3 8 0,-5 0-7 16,-2 0-5-16,3-2 11 15,4-3-18-15,9-3-22 16,5-1-5-16,10-4-41 15,6-2-81-15,2-1-110 16,19-5-292-16,1-6-478 0</inkml:trace>
  <inkml:trace contextRef="#ctx0" brushRef="#br0" timeOffset="34939.43">17960 16010 859 0,'0'0'213'15,"0"0"-134"-15,0 0-48 16,0 0 6-16,0 0 4 16,0 0 7-16,0 0 23 15,-52-30-5-15,33 30 7 16,-8 6-26-16,1 7-15 16,-4 4-2-16,7 4-5 15,3 6-6-15,10 5-3 16,10 8-6-16,0 4-8 15,10 1-1-15,17-3-1 0,3-5 0 16,0-11 0-16,-4-6-14 16,1-8 4-16,0-8-15 15,-1-4-23-15,-1 0 6 16,0-11-48-16,-4-10 3 16,-9-4 20-16,-6-3 9 15,-6-3 6-15,0 0 6 16,0 3-11-16,-11 2 8 15,4 8 32-15,3 7 10 16,3 5 7-16,1 5 15 16,0 1 34-16,0 0-30 15,0 4-2-15,10 8 102 16,11 4-38-16,4 3-38 0,2 1-11 16,1-2-6-16,0 0-5 15,-1-4-11-15,-4-3-10 16,-4-3 0-16,1-7-29 15,-8-1-13-15,-1 0-19 16,-1-10-12-16,1-7 46 16,0-1-4-16,1-2-34 15,-1 6 23-15,-1 4 24 16,3 6-32-16,2 4-2 16,1 0 29-16,4 3 23 0,5 8 93 15,1 2-17 1,4 1-16-16,-3-2-18 0,-6-1-13 15,-2-3-6-15,-6-6 3 16,-4-1-19-16,-4-1 2 16,0 0 7-16,2-1 20 15,2-10 0-15,4-6-18 16,4-2-11-16,1-1-7 16,1 3-38-16,-3 2-1 15,-3 6 23-15,-4 6 8 16,-4 3 8-16,0 0 18 15,4 3 53-15,3 6 35 16,4 4-10-16,6 0-54 16,1 0-27-16,-6-2-15 0,-1-4-12 15,-2-1 3-15,-3-2-17 16,-4-1-18-16,2 0-8 16,1 1-9-16,1 1 4 15,5 2 5-15,0 2-80 16,17 4-66-16,-6-2-83 15,-4-4-211-15</inkml:trace>
  <inkml:trace contextRef="#ctx0" brushRef="#br0" timeOffset="36046.44">19373 16111 796 0,'0'0'340'0,"0"0"-164"0,0 0-80 16,0 0-33-16,0 0-26 15,0 0-16-15,0 0-20 16,-78 1 9-16,67 5 5 16,-1 1-2-16,-6 4 4 15,3 4 7-15,-1 1 5 16,3 1 1-16,3 4-8 15,4-3-9-15,6 0-11 16,0 0 4-16,0-4-6 16,7-4-6-16,9-5-26 0,4-3-20 15,-3-2 11-15,6 0-10 16,-1-13-43-16,-1-4 24 16,0-6-14-16,-5-3-56 15,-2-4-43-15,-12-4-22 16,-2-1 32-16,0-2 59 15,-23 0 39-15,-7 5 44 16,0 5 31-16,7 9 58 16,5 6 92-16,8 6 76 15,8 4-45-15,-2 2-92 16,4 0-48-16,0 0-19 16,0 0-11-16,11 10 5 15,14 8 46-15,6 9 38 16,10 8-1-16,0 6-12 0,1 3-26 15,4-3-22-15,-5-3-12 16,1-8-17-16,-4-6-9 16,-3-9-1-16,-5-6-1 15,-2-8-26 1,-3-1 5-16,2-5-32 0,3-13 10 16,1-2 4-16,1-2-5 15,0 1-38-15,-5 3 15 16,-8 2 27-16,-5 3 30 15,-7 5 11-15,-1 1 6 16,-6 1 35-16,0-1 57 16,0 1-43-16,0 1-34 15,-2 1-13-15,-12 2 2 16,-2 2 8-16,-4 0 14 0,-1 0 22 16,0 10-27-16,-2 6 2 15,3 0 2-15,1 4 8 16,8 2-5-16,10-2-20 15,1-3-8-15,0-3-6 16,5-1-1-16,18-3 0 16,7-1-8-16,7-3-4 15,4-3-6-15,7-3-10 16,1 0-19-16,4-8-15 16,4-7-21-16,-4-5-28 15,2-2-7-15,-11-1 14 16,0 1 8-16,-12 3 20 15,-2 3 77-15,-12 5 33 16,-4 4-17-16,-9 5-16 16,-5 2 25-16,0 0 88 0,0 0 8 15,0 0-26-15,2 4-45 16,7 4-32-16,3 3-11 16,6 3 5-16,3 0 4 15,2 0-8-15,-3-4 2 16,-5-2-2-16,-4-4-7 15,-6-1-1-15,-1-3 15 16,-4 0 30-16,0 0 9 16,0-2 2-16,-9-9-21 15,-12-5-26-15,-4-3 6 0,2-5-15 16,7-2 0 0,7-1 0-16,9 0-21 15,6 2-44-15,52-9-72 16,-1 6-166-16,-1 4-225 0</inkml:trace>
  <inkml:trace contextRef="#ctx0" brushRef="#br0" timeOffset="36555.78">21473 15765 217 0,'0'0'588'16,"0"0"-395"-16,0 0-93 15,0 0-22-15,0 0-4 16,0 0-23-16,0 0-11 15,-92-8-8-15,65 8 13 16,1 0 2-16,-4 8-14 16,3 0 21-16,6 2-6 15,1 2-22-15,6 4-14 16,7 3-3-16,7 2-1 16,0 5 8-16,2 8 3 0,26 7 0 15,9 6-3 1,9 3 3-16,4 2 3 0,5-3-12 15,-4-4-2-15,-3-6-7 16,-6-4 0-16,-6-9 0 16,-10-6 0-16,-6-6-1 15,-8-6-8-15,-7-3-26 16,-5-4-5-16,0 1-25 16,0-2-50-16,0 0-72 15,-12 0-183-15,-4 0 10 16,-4-5 20-16,5-3 63 15</inkml:trace>
  <inkml:trace contextRef="#ctx0" brushRef="#br0" timeOffset="36827.61">21572 16273 23 0,'0'0'205'0,"0"0"40"15,0 0-56-15,0 0-54 16,0 0-13-16,32-82 7 16,-6 63-19-16,4-1-43 15,-2 4 6-15,2 3-29 16,-3 5-30-16,-6 6-5 15,-5 2 14-15,-2 10 32 16,2 12 43-16,0 8 7 16,0 2-41-16,-2 1-22 15,2-7-11-15,-2-4-9 16,-3-5 5-16,0-4-19 16,-6-5-7-16,-3-2 0 15,1-5-1-15,-3 0-1 0,0-1-44 16,0 0-28-16,0 0-48 15,-5-19-71-15,-15 1-296 16,-1 0-211-16</inkml:trace>
  <inkml:trace contextRef="#ctx0" brushRef="#br0" timeOffset="36971.18">21733 16076 95 0,'0'0'269'0,"0"0"-269"16,0 0-18-16,0 0-189 0</inkml:trace>
  <inkml:trace contextRef="#ctx0" brushRef="#br0" timeOffset="37670.71">22444 16096 652 0,'0'0'279'0,"0"0"-181"16,0 0-72-16,0 0-24 16,0 0-1-16,0 0 0 15,0 0 0-15,-67 2 2 16,47 1 29-16,-1 2 42 15,0 4-2-15,-1 2 3 0,3 3-4 16,3 1-8-16,2 4-15 16,7-1-22-16,-2 2-16 15,7 1-3-15,-1 2-5 16,3 0 6-16,0-1-2 16,0 0 2-16,10 0-6 15,4-4-1-15,6-2-1 16,1-5-11-16,0-4-34 15,1-5-28-15,-3-2-20 16,-3-2-2-16,-4-14 50 16,-3-3-10-16,-4-7 3 15,-5-1 1-15,0-1-40 0,0 3 26 16,0 5 32-16,2 6 24 16,-2 7 9-16,0 4 0 15,0 3 58-15,4 0 36 16,-2 1-18-16,3 11 39 15,7 4-28-15,4 6-5 16,11 6-6-16,5 6-7 16,10 10-12-16,7 6 1 15,1 6-27-15,1 7-22 16,-1-1-8-16,-11 0 7 16,-4-4-8-16,-5-5 0 15,-7-7 2-15,-9-10-2 16,-7-6 1-16,-7-7 7 15,0-8-1-15,-5-3 0 16,-21-6 0-16,-8-3-6 0,-12-3-1 16,-5 0-15-16,-6-11-23 15,-1-11 12-15,3-8-6 16,12-8-25-16,8-9-76 16,19-6-67-16,16-7-114 15,16-23-87-15,25 15-87 16</inkml:trace>
  <inkml:trace contextRef="#ctx0" brushRef="#br0" timeOffset="38713.54">22835 16200 7 0,'0'0'272'0,"0"0"423"16,0 0-528-16,0 0-94 0,0 0-39 15,-6 81 18-15,10-50-7 16,12 2-16-16,5-1 10 15,0-3 3-15,-1-3-4 16,1-6-5-16,-3-4-28 16,1-9-5-16,-3-3-13 15,0-4-9-15,-2 0-33 16,2-6 10-16,-5-6-5 16,-1-6-15-16,-4 1-20 15,-3 2 17-15,-1 4 60 0,-2 4 8 16,0 2 39-1,0 5 15-15,0 0 2 0,0 0 5 16,0 0-13-16,0 0-26 16,0 0-22-16,0 5 0 15,5 4 26-15,4 4 23 16,3 0-17-16,4-1-23 16,4-4-9-16,6-4 0 15,1-4-44-15,6 0-36 16,-1-9 57-16,-3-6-5 15,-1-4-19-15,-7 0-10 16,-9-1-4-16,-1 2-17 16,-7 6 12-16,-4-1 64 15,0 6 2-15,0 5 39 16,0 1 31-16,0 1 6 0,0 0-21 16,0 0-33-16,0 0-22 15,0 1-9-15,0 7 9 16,1 6 24-16,8-2 10 15,0 5 4-15,-4-3-20 16,1-4-8-16,-5-3-2 16,3-3-8-16,-4-4 1 15,0 0-1-15,0 0 0 16,0 0-29-16,0-9-10 16,-14-5-3-16,-7-4 20 15,-4-3 15-15,2 1 7 16,-2 2-2-16,6 4 2 15,8 5 0-15,4 7 16 16,3 0 0-16,4 2-16 16,0 0 1-16,0 0 0 0,9 0 2 15,13 0-2-15,2 0 5 16,5 0-5-16,2 0-1 16,3 0 2-16,-2 0-2 15,0 0-1-15,3 0-18 16,-7 0-13-16,6 0-19 15,-7-8 9-15,-6-4-7 16,-2-2-20-16,-6 0-7 16,-5 0 27-16,-6 0 15 15,-2 4 34-15,0 1 0 16,0 7 40-16,-7 0 67 16,-9 2 9-16,2 0-54 15,-2 0 22-15,0 4-40 16,2 4-20-16,2-3 5 15,1 2-3-15,-1 2 2 0,5 0 4 16,-2 4 0-16,9 1-7 16,0 6 5-16,0 0-11 15,0 0 1-15,19 0-1 16,2-4 0-16,6-3-19 16,8-4 1-16,8-7 9 15,8-2-10-15,2 0-20 16,7-15 14-16,-1-4-23 15,-3-5-15-15,-4-4-47 16,-5-10-69-16,-15 7-58 0,-16 6-327 0</inkml:trace>
  <inkml:trace contextRef="#ctx0" brushRef="#br0" timeOffset="39404.61">23004 16347 142 0,'0'0'111'15,"0"0"-78"-15,0 0-20 16,0 0-7-16,0 0 56 16,0 0 67-16,0 0 14 15,0-67 29-15,0 66 12 16,0-1-5-16,0 2-39 16,0-2-28-16,0 2-26 15,0-1-35-15,0 1-25 0,0-1-20 16,0 1-6-1,0 0 1-15,0 0 0 0,0 0 33 16,0 0 28-16,0 0-3 16,0 1-13-16,0 12-25 15,16 6 8-15,6 7 11 16,4 2-21-16,6 3-19 16,12 9-24-16,-10-9-137 15,-9-6-248-15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08T14:12:21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8432 4789 5 0,'0'0'18'0,"0"0"219"15,0 0-50-15,0 0-77 16,0 0-23-16,0 0-5 16,-7 0 25-16,7 0-6 15,-3 0-33-15,3 2-16 16,0-2-10-16,-2 0 0 16,2 2-5-16,0 2-5 15,0 2 0-15,0 7-23 16,11 2 12-16,4 6 0 15,5-2-10-15,1 1-1 0,0-1-2 16,1 0 0 0,2-4 3-16,-2 1 2 0,-1-5-2 15,-2-1-10-15,-1-5 0 16,1-3 6-16,-1-2 3 16,7 0 5-16,0-11-2 15,1-7-3-15,4-9-4 16,2-3-6-16,-2-2 0 15,-2 0 0-15,-1 4 0 16,-2 5-1-16,-6 8 0 16,-6 7-5-16,-8 5-2 15,-2 3 0-15,-3 0-2 16,2 1-9-16,-2 11 19 16,4 1 0-16,1 2 21 15,0-1-11-15,2-3-3 0,2-3-7 16,2 0 1-1,3-4 1-15,2 1 0 0,0-3 4 16,2-1-5-16,5-1 8 16,-6 0-8-16,8 0-1 15,0-1 2-15,-2-5-1 16,2 1 0-16,-2 0 0 16,0 1-1-16,-6 2 0 15,-1 1 0-15,-2 1-1 16,2 0 0-16,0 0 0 15,5 0 0-15,4 3 1 16,7 0 0-16,0 1 1 0,7 0-1 16,3 3 1-16,1-1 1 15,3 0-1-15,0 4 6 16,-2-2-1-16,2 1 7 16,3-1-2-16,-4-1-2 15,1 0-8-15,-4-3 1 16,-3-1 8-16,-7-3-2 15,-7 0-2-15,-4 0 3 16,-5 0 0-16,-4-8-2 16,-1 1-1-16,-2-1 0 15,-1-3-5-15,-2 3 1 16,-1 3 4-16,-3 2-5 16,-2 1-1-16,3 2-1 15,-3 0-12-15,0 0 1 16,6 0-2-16,-1 0 3 0,6 0 10 15,4 3 2 1,10 3-1-16,4 1 18 0,2-2 17 16,5-1-11-16,1 0 13 15,-3-3-11-15,-6-1 5 16,-2 0 1-16,3-7 1 16,-6-9-12-16,1-2-15 15,-2-4-6-15,-17-10-119 16,-2 6-186-16,-3 6-992 0</inkml:trace>
  <inkml:trace contextRef="#ctx0" brushRef="#br0" timeOffset="2726.19">12667 4861 588 0,'0'0'180'0,"0"0"-113"15,0 0-28-15,0 0 44 16,0 0 46-16,0 0-25 15,0 0-43-15,0-3-19 16,0 2-7-16,0 1 0 0,0 0-3 16,0-2-6-16,0 2-13 15,0-2-6-15,11-1-4 16,10 0-2-16,7 0 0 16,4 0 5-16,9-1-5 15,3 1 6-15,11-1-6 16,7-2-1-16,5 2 1 15,2-2 0-15,9 2 7 16,1 1-7-16,6 1 2 16,4 0-2-16,1 2 0 15,2 0 0-15,2 0 5 16,-6 0-6-16,2 0 0 16,2 0 1-16,2 0 0 15,0 0-1-15,0 0 0 16,-2 0 1-16,-2 2-1 15,-4-1 0-15,-4-1 0 0,-4 0 2 16,-8 0-2-16,-2 0 0 16,-3 0 1-16,-7 0-1 15,-3 0 1-15,-5-1 0 16,-6-2-1-16,-5 1 0 16,0 1 0-16,-7 1 1 15,3 0-1-15,-1 0 0 16,6 0 0-16,1 0 0 15,5 4 1-15,-2 2 0 0,2-1 0 16,2 1-1-16,-2-2 1 16,0 2-1-16,0-2 1 15,0 0 0-15,-2-1-1 16,2 1 1-16,-3-1-1 16,3 1 0-16,-2-3 1 15,-2 1-1-15,4 1 1 16,-3-1-1-16,3 1 1 15,1-2-1-15,5-1 2 16,4 0-2-16,-1 0 0 16,0 0 1-16,-2 0 1 15,-5-3-1-15,-2-1-1 16,-5 0 1-16,-4-1 0 16,-2 2 0-16,-5 1-1 15,-3-1 1-15,-1 0 1 0,-1 0-2 16,3-1 1-16,2 1 9 15,6-3-10-15,-3 1 8 16,8-1-6-16,0-2 4 16,5 1 0-16,0-2-5 15,3 1-1-15,3 0 3 16,-1-1-2-16,0 2 5 16,0 0-6-16,-1 1 0 15,-1 0 0-15,-6 2 1 16,-1 2-1-16,-3-2 0 15,0 3-1-15,-3 0 1 16,1 1 0-16,-2 0-1 16,-3 0 1-16,3-2 0 0,-3 2 0 15,0-1 0 1,-2 1 0-16,2-2 0 0,0 2 0 16,-2 0 0-16,0 0 0 15,-2 0 0-15,1 0 0 16,-1 0 0-16,0 0 0 15,-1 0 0-15,-1 0 0 16,1 0 0-16,3 0 0 16,2 0 0-16,-2 0 0 15,-2 0 0-15,2 0-1 16,-3 0 1-16,-3 0 0 16,-2 0 0-16,-1 0-1 0,-5 0 0 15,-2 0 1 1,-7 2-1-16,2-2 1 15,-4 1-1-15,0-1 0 16,-3 2 1-16,2-2-1 0,-3 1-1 16,7 0 2-16,-7 1-1 15,5 0 0-15,-1-1 1 16,-2-1 0-16,-1 1 0 16,-2-1 0-16,4 0 0 15,-4 0 0-15,0 0 0 16,0 0 0-16,0 0 1 15,0 0 0-15,0 0 1 16,0 0 4-16,0 0-5 16,0 0 0-16,0 0 8 15,0 0-8-15,0 0 0 0,0 0 7 16,0 0-1-16,0 0 5 16,0 0 8-16,0 0 6 15,0 0 5-15,0 0-5 16,0 0-4-16,0 0-6 15,0 0-3-15,0 0 0 16,0 0-4-16,0 0-3 16,0 0 0-16,0 0-6 15,0 0 0-15,0 0-1 16,0 0-7-16,0 0-6 16,0 0-55-16,-16 0-175 15,-12 0-925-15</inkml:trace>
  <inkml:trace contextRef="#ctx0" brushRef="#br0" timeOffset="6699.68">25049 4002 165 0,'0'0'243'16,"0"0"56"-16,0 0-188 16,0 0-56-16,0 0 51 15,0 0 56-15,0 0-26 0,-3 0-51 16,3 0-21-1,-2 0 9-15,-2 0-5 0,3 0-21 16,-3 0-30 0,-1 0-14-16,0 0 22 0,-4 0-3 15,-2 0 5-15,-7 0-5 16,-6 1-21-16,-12 3 9 16,-3 1-9-16,-5-1 5 15,2-2 1-15,1 1-6 16,-1 0 0-16,1-2 7 15,-2 1-7-15,-4 0 0 16,-3-1 0-16,1 0 0 0,-3 2 1 16,1 0-2-1,0 0 2-15,-1 1-2 0,3-2 1 16,-2 2-1-16,-1-2 1 16,5 1 0-16,-3-1-1 15,8-1 1-15,4 1-1 16,7-1 1-16,0 0 0 15,5-1 0-15,1 2-1 16,0-2-1-16,-1 0 1 16,-1 4 0-16,1-1 0 15,-4 1 0-15,-2 0-9 16,0 2 8-16,0 0 0 16,-1 1 1-16,1-2 0 15,2 1 0-15,1 1-1 16,3-2 1-16,-2 0 1 0,5 0-1 15,-2 0 1 1,4 0-1-16,1 0 0 0,2-1-1 16,3 0 0-16,0 2 0 15,-1 2-8-15,2 1 0 16,-2-1 0-16,-1 3 8 16,1 0-9-16,-2 2 8 15,0 1 1-15,2-2 1 16,1 1 0-16,0-3-1 15,5 2-6-15,-1-2-4 16,2 1 0-16,4-2 9 16,-2 1-3-16,2 1 5 15,-4 0 1-15,3 2 1 16,1 0-2-16,3 3 0 16,-1 1-14-16,3-2 13 0,0 0-12 15,0 2 7-15,0 0 4 16,0 1 2-16,9 0 0 15,1 1 0-15,1 1 1 16,1-1-1-16,4 0 1 16,-2-1 0-16,2-1-1 15,-2 0 1-15,-1 0 0 16,1-2 0-16,2 1 0 16,0-2 0-16,3 0-1 15,-1 0 1-15,1-1 1 16,3-2 0-16,-1 1-1 15,4-1 0-15,-1-2 0 0,-1-1-1 16,4 0 1-16,3 1 0 16,0-1-1-16,2 0 2 15,3 1-1-15,-1-2 0 16,5 2 0-16,-2-2 0 16,0 0-1-16,0-1 1 15,-1-1 6-15,1-2-6 16,-2 0 0-16,-3-3 0 15,0 0 5-15,1 0-5 16,-4 0 6-16,4 0 1 16,-1 0 0-16,0 0-2 15,3 0-5-15,-1-3 1 16,0-1 8-16,-3 0-9 0,-2 1 0 16,-1 0 0-1,-5 0 0-15,2 1-1 0,0-2 1 16,1 0 1-16,1-2-1 15,5 0 1-15,-1 1-1 16,3-4 6-16,-2 2-7 16,0-1 1-16,-2 2-1 15,-2 0 0-15,2-1 0 16,0 0 1-16,-7 1-1 16,2-1 2-16,-4 2-2 15,-1 0 1-15,1-1 0 16,-2 0 0-16,-1-1 5 15,1 1-5-15,-3-2 1 0,0 3-1 16,4-1 6-16,-8 1-7 16,4-1 0-16,-5 2 0 15,-1 1-1-15,1 0 1 16,-2 0 0-16,0-1 5 16,-2 2-5-16,3 0 0 15,1-3 6-15,-1 1-3 16,5-2 7-16,-3 1 5 15,2-1-5-15,0-3 2 16,-1 2 1-16,-3 0-12 16,1-1 5-16,3 1-5 15,-3 2 5-15,-2-1 1 16,1 0-6-16,-3 1 5 16,2-1 1-16,-4 0 8 15,2 0 1-15,-1-1-4 0,3-1 1 16,-2-1-3-1,2 1 6-15,-1 0 2 0,3-3-17 16,0-1 5-16,1-1-5 16,4 2-1-16,-2 0 0 15,0-1 1-15,-3 1 0 16,-4 0 6-16,-2-2-6 16,1 2 9-16,-1-2 10 15,-2 0 8-15,-1 0-7 16,-2 0-4-16,4-1-5 15,-4 1-1-15,0 0 3 16,0-1-3-16,0 0 0 16,0 1-5-16,0-1 2 15,0 2-8-15,0-3 8 16,-6 5-1-16,1-4-6 0,0 5 8 16,-1-3 9-16,-2 2-11 15,2-1 2-15,-1 1 2 16,2 0 3-16,-4 2 1 15,0-2 6-15,4 1-6 16,-2 1-1-16,-2-1-3 16,2 0-1-16,-2 0-2 15,2 2-8-15,-4-1 1 16,3 2 0-16,-7 0-1 16,3 1-7-16,-4-1 1 15,-5 0 5-15,1 0 0 16,-1 2 0-16,0 0-5 0,0 1 5 15,-2 0 1-15,5 3-2 16,2 0-9-16,-3 0-4 16,-3 0-44-16,-2 3-64 15,-13 14-81-15,1-5-78 16,10-2-564-16</inkml:trace>
  <inkml:trace contextRef="#ctx0" brushRef="#br0" timeOffset="9923.84">4818 5554 20 0,'0'0'9'0,"0"0"498"16,0 0-390-16,0 0-35 16,0 0 8-16,0 0 76 15,0 1 29-15,0-1-104 16,0 0-31-16,0 0-20 16,0 0-12-16,0 0-1 15,0 0 18-15,0 0-16 16,0 0-13-16,0 0-8 15,0 0-7-15,0 0 7 16,0 0-8-16,4 0 0 16,3 0 0-16,9 2 1 15,9-2 6-15,5 0-5 16,3 0 6-16,8 0 2 16,5 0-9-16,11 0 0 0,6 0 10 15,15 0 0-15,11 0-2 16,8 0-8-16,9-5 5 15,11 0-5-15,3-2 5 16,4-1-5-16,-4 3 6 16,-5 1-7-16,-5-1 0 15,-2 4 1-15,-6 0-1 16,-3 1 2-16,-5 0-2 16,-5 0 6-16,-6 0-6 15,-7 0 3-15,-7 0 3 16,-11 1 0-16,-6 0 1 15,-12 1 0-15,-13-2-6 16,-8 1 9-16,-8-1-9 16,-9 0 30-16,-2 0 30 15,0 0-1-15,0 0-13 0,0 0-16 16,0 0-11-16,0 0-4 16,0 0-1-16,0 2-8 15,0-2 1-15,0 0-7 16,0 0 0-16,0 0 0 15,0 0-1-15,0 0-12 16,0 0-36-16,0 2-65 16,0 0-99-16,0-1-441 0</inkml:trace>
  <inkml:trace contextRef="#ctx0" brushRef="#br0" timeOffset="25060.12">14654 5534 279 0,'0'0'197'0,"0"0"-103"16,0 0-45-16,0 0-14 16,0 0 24-16,0 0 6 15,0 0-28-15,0 0-8 0,0 0-3 16,0 0 2 0,0 0 2-16,0 0 5 0,0 0-1 15,0 0 1-15,0 0 1 16,0 0 3-16,0 0 6 15,0 0-6-15,0 0-10 16,0 0-14-16,0 0-5 16,0 0-4-16,0 0-6 15,0 0 1-15,0-2 2 16,7 0 4-16,7 0-6 16,-4-1 6-16,5 2-6 15,-5 0 11-15,1 1-6 16,-4 0-6-16,3 0 1 15,1 0 0-15,1 0 0 0,1 0-1 16,1 0 1 0,2 0 0-16,0 0 0 0,0 0-1 15,3 2 0-15,-1 1 2 16,-2 0-2-16,3 1 1 16,-3-1-1-16,0 0 0 15,4 0 0-15,-3 0 0 16,6-2 0-16,4 1 0 15,-4-2 1-15,5 0 1 16,-1 0-1-16,-4 0 0 16,-2 0 0-16,-3 0 1 15,-6 0-2-15,2 0 0 16,-3 0 0-16,1 0 1 0,2 0-1 16,0 0 0-16,2 0 0 15,0 0 0-15,2 0 1 16,7 0 0-1,5 0 1-15,3 0-1 0,8-3 0 16,1-2 0-16,8 1-1 16,1-2 0-16,-1 2 0 15,-1 0 0-15,-1 1 0 16,-2 0 0-16,-3 1 1 16,-3-1-1-16,-4 0 0 15,-5 2 0-15,-4-1 0 16,-2 2 0-16,-8-2 0 15,3 2 0-15,-8 0 0 16,1 0 0-16,-3 0 0 16,1 0 0-16,-1 0 0 0,1 0 0 15,0 0 0-15,1 0-1 16,6 0 1-16,-1 0 1 16,8 0-1-16,2 0 1 15,3 0-1-15,3 0 1 16,8-1 0-16,0 1-1 15,0-1 0-15,-4 1 0 16,-2 0 0-16,-1-1 0 16,1 1 0-16,0 0 1 15,-1-2-1-15,1 2 1 16,1-1-1-16,1 0 1 16,-2 1-1-16,1 0 0 0,-4 0 1 15,3 0-1-15,-3 0 0 16,1 0-1-16,3 0 1 15,-1 0 0-15,0 0 0 16,-3 0 0-16,-2 0 0 16,-1 0 0-16,-5 0 0 15,-2 0 0-15,2 0 0 16,-2 0 0-16,-1 0 0 16,0 2 0-16,0 1-1 15,4-1 1-15,-2 2 0 16,5-2 0-16,1 0 0 15,1-2 0-15,2 2 0 16,-1-2 0-16,5 0 0 16,-1 0 0-16,2 0 1 15,1 0-1-15,-3 0 0 0,2 0 1 16,-2-2-1-16,-3 0 0 16,0 0-1-16,-4-2 1 15,-5 3 0-15,2 0 0 16,-5 1-1-16,-4 0 1 15,1 0 0-15,-1-1 0 16,4 1 0-16,-1 0 0 16,4-2 0-16,4 2 0 15,3 0 0-15,2-1 0 16,3 0 0-16,2-1 0 16,4 1 0-16,1-1 0 0,2 1 0 15,-1 1 1-15,-1-1-1 16,4-1 0-16,-3 1 0 15,-3-1 0 1,1 1 0-16,-4 0 1 0,-1-1-1 16,1 2 0-16,0-1 0 15,4-1 0-15,-1 1 1 16,3-1 0-16,-1 2-1 16,1-1 0-16,1 0 0 15,-2-1 0-15,4 0 0 16,0 0 0-16,-3 0 0 15,-1 0 0-15,1-1 0 16,-3 0 0-16,-2 0 0 16,2 0 0-16,-3 0 0 15,2 1 0-15,-5-1 2 0,5 1-2 16,-2-1 0 0,0 2 1-16,4-2-1 0,-1 0 0 15,-1 2-1-15,2-2 2 16,-4 0-1-16,2 1 0 15,-2 0 0-15,0 2 0 16,1 0 0-16,-1 0-1 16,2 0-1-16,-2 0 0 15,3 0 2-15,6 0 0 16,-1 0 1-16,6-1-1 16,2-1 0-16,2 1 0 15,1-1 0-15,1-2 0 0,-2 2 0 16,0-2 0-16,-4 2 0 15,-7-1 1-15,0 2 1 16,-6-1-2-16,-7 1 1 16,1 1-1-16,-2 0 0 15,-3 0 0-15,3 0 0 16,-3 0-1-16,3 0 1 16,1 0 0-16,-1 0 0 15,2 1 0-15,0 1-2 16,0 1 2-16,0-2 0 15,-2 1 0-15,2 0 0 16,0 0-1-16,-2-1 1 16,0-1 0-16,-4 0 1 15,1 0-1-15,-6 0 0 16,0 0 2-16,2 0-2 0,-5 0 0 16,1 0 0-16,-3 0 0 15,0 0-2-15,-2 0 2 16,-1 0 0-16,3 0-1 15,0 0 2-15,3 0-1 16,2 0 0-16,1 0 2 16,-1 0-2-16,2 0 0 15,-2 0 0-15,2 0 0 16,-2 0 0-16,4 0 0 16,-4 0 0-16,4 0-2 15,-6 1 2-15,-1 1 2 0,-4 0-2 16,-7-1-2-1,-1-1 2-15,-3 0-1 16,-1 1 2-16,-2-1-1 16,0 0 0-16,0 0 0 0,0 0 2 15,0 0-1-15,0 0-1 16,0 0 1-16,0 0-1 16,0 0 0-16,0 0 1 15,0 0-1-15,0 0 0 16,0 0 2-16,0 0 11 15,0 0 3-15,0 0 3 16,0 0-3-16,0 0 0 0,0 0-2 16,0 0-5-1,0 0-2-15,0 0 0 0,0 0 3 16,0 0-1-16,0 0 0 16,0 0-8-16,0 0 0 15,0 0 0-15,0 0 0 16,0 0 0-16,0 0-1 15,0 0 1-15,0 0-1 16,0 0 0-16,0 0-1 16,0 0 1-16,0 0-1 15,0 0 1-15,0 0 1 16,0 0-1-16,0 0 1 16,0 0 0-16,0 0 0 15,0 0 0-15,0 0 1 16,0 0-2-16,0 0 0 0,0 0 0 15,0 0 0-15,0 0 0 16,0 0-1-16,0 0 1 16,0 0-1-16,0 0 0 15,0 0 1-15,3 0-2 16,5 3 1-16,0-2 1 16,8 3-1-16,0-1 1 15,0 1 0-15,5-1 0 16,2 1 0-16,-5 1 0 15,3-2 0-15,-1-1 0 16,-4 1 0-16,0-1 1 16,0 0-1-16,-2 0 1 15,2-1-1-15,0 2 1 16,-1-1-1-16,1-1 0 16,4 2 0-16,-2-1 0 15,4 0 0-15,0 1 0 16,4 0 0-16,1 0 0 0,3 0 0 15,3-1 0-15,3 1 0 16,1 0 0-16,2 0 0 16,-2 1 1-16,0 0 0 15,0 0-1-15,2 0 0 16,-5 1 1-16,5-1-1 16,-7-1 1-16,-1-1-1 15,-6 1-1-15,-4 0 1 16,-5 0 0-16,-3-2-1 0,-1 2 1 15,-1-1 0 1,-6 0 0-16,2 0 0 16,-2-1-1-16,4 2 1 15,2-1 0-15,1 2 0 0,6-1 1 16,0-2-1 0,1 2 0-16,-1 0 0 0,7-2 1 15,-4 1 2-15,5-1-2 16,3-1 1-16,-3 0 4 15,2 2-6-15,6-2 1 16,-2 0 8-16,5 0-9 16,0 0 1-16,4 0 0 15,1 0 0-15,4 0 0 16,2 0 0-16,2 0 0 0,-3-3 1 16,1 1-2-16,3-1 1 15,-3 2-1-15,4 1 0 16,-3-1 1-16,-5-1-1 15,0 2 0-15,-5 0 0 16,-3 0 0-16,-10 0 0 16,-1 0 0-16,-9 0 0 15,-5 0 2-15,-3 0-2 16,-6 0 0-16,-2 0 0 16,0 0 0-16,0 0 0 15,0 0 0-15,4 0-2 16,-2 0 2-16,3 0 0 15,5 0 0-15,1 0 2 16,5-1-2-16,2 1 1 16,-1-2 8-16,3 1-9 0,-4-1 1 15,0 0 0-15,0 2-1 16,0-2 1-16,-1 1 0 16,5-2 1-16,-4 1 0 15,0 0-1-15,-2 0 8 16,-2 2-9-16,2-3 1 15,-1 0-1-15,-1 2 0 16,-1 0 9-16,-1-1-8 16,-3 1 9-16,2-1 9 15,-2 1 3-15,2 0 1 16,-3-1-14-16,-1 1 3 16,0 1-6-16,0-2-5 15,4 2 13-15,-2-1-4 0,8 1-4 16,-3-1 0-1,4 1-4-15,0-1-2 0,3 1 1 16,1-2 2-16,-3 0-2 16,3 1 1-16,-1 0 4 15,-1-1-5-15,-2 0 0 16,0 1 1-16,1 0-1 16,-4 0 2-16,1-1-2 15,-2 1-1-15,4 0 2 16,0-1-1-16,2 1 0 15,-2-1-1-15,-4 2 0 16,-1-1 1-16,-2 1-1 0,-2-1 1 16,2 1-1-1,-1-2 1-15,-2 1 0 16,1 1 0-16,-2-2 8 0,0 1-9 16,1 1 1-16,-1-1 5 15,0-1-6-15,6 1 0 16,5-2 0-16,3 1 1 15,6 0 0-15,-2-1 0 16,5 0-1-16,-5 0 1 16,2 0 0-16,-4 0 0 15,-5 2 0-15,-2-1-1 16,-6 1 0-16,-3 1 0 16,-2 0 2-16,-3 0-1 0,0 0-1 15,0 0 1-15,0 0-1 16,2-1 0-16,3 1 0 15,6 0 0-15,9-2 1 16,1 0 0-16,9 1 5 16,5 0 2-16,2 0 0 15,-1-1-7-15,1 1 5 16,0-1-6-16,0 1 0 16,4-1 1-16,1 1-1 15,3 1 1-15,-1-2 0 16,2 2-1-16,0 0 0 15,2 0 0-15,-2 0 0 16,0 0 2-16,1 0-2 16,-1 0 1-16,0 0 0 15,-2 0-1-15,1 0 0 0,-3 0 1 16,4 0-1-16,0 0 0 16,7 0 0-16,4 0 0 15,1 0-1-15,9 0 1 16,1 0 0-16,4 0 0 15,1 0 0-15,1 0 0 16,-2 2 0-16,-1 1 2 16,-4 0-2-16,-8 0 0 15,-6-1 0-15,-4-1 1 16,-10 1 0-16,-3-2 1 16,-6 0-2-16,-9 0 1 15,-5 0-1-15,-5 0 1 16,-6 0 1-16,-2 0-1 15,-1 0 1-15,-2 0-1 16,4 0 6-16,-4 0 1 0,0 0-8 16,1 0 1-16,5 0 0 15,3 0-1-15,3 0 0 16,2 0 1-16,2 0-1 16,0 0 0-16,-2 0 0 15,-3 0 0-15,-4 0 0 16,-2 0 0-16,2 0 0 15,-1 0 0-15,-5 0-1 16,3 0 1-16,-2 0-1 16,1 0 1-16,-1 0-1 0,3 0 1 15,-1 0 0 1,1 2 0-16,0-2 0 0,-3 0 1 16,2 1 0-1,-4-1-1-15,0 0 2 0,1 0-1 16,-1 0 2-16,0 0-2 15,0 0 1-15,0 0-1 16,0 0 1-16,0 0-1 16,0 0 6-16,0 0-6 15,0 0 8-15,0 0-3 16,0 0 4-16,0 0 3 16,0 0 11-16,0 0 3 15,0 0 1-15,0 0-4 16,0 0-2-16,0 0-9 15,0 0 0-15,0 0-4 0,0 0 1 16,0 0 0-16,0 0-4 16,0 0-5-16,0 0 6 15,0 0-6-15,0 0 1 16,0 0 5-16,0 0-5 16,0 0 4-16,0 0 2 15,0 0-6-15,0 0 7 16,0 0 1-16,0 0-1 15,0 0 4-15,0 0-3 16,0 0 4-16,0 0 2 16,0 0-4-16,0 0 3 15,0 0 1-15,0 0-4 16,0 0 2-16,0 0-3 0,0 0-1 16,0 0-4-16,0 0-4 15,0 0 6-15,0 0-7 16,0 0 5-16,0 0 0 15,0 0-6-15,0 0 6 16,0 0 0-16,0 0-5 16,0 0 2-16,0 0-2 15,0 0 0-15,0 0 0 16,0 0 0-16,0 0-1 16,0 0 0-16,0 0 1 15,0 0-2-15,0 0 1 16,0 0 0-16,0 0 0 15,0 0-1-15,0 0 1 16,0 0-1-16,0 0 1 0,0 0-1 16,0 0 0-16,0 0 0 15,0 0-1-15,0 0 0 16,0 0 2-16,0 0 0 16,0 0 0-16,0 0 0 15,0 0 0-15,0 0 0 16,0 0 0-16,0 0-1 15,0 0 1-15,0 0-1 16,0 0 0-16,0 0 0 16,0 0 1-16,0 0 0 15,0 0 0-15,0 0 0 16,0 0 0-16,0 0 1 0,0 0-1 16,0 0 0-1,0 0 0-15,0 0 0 16,0 0 0-16,0 0 0 0,0 0 0 15,0 0 0-15,0 0-2 16,0 0 2-16,0 0-1 16,0 0 0-16,0 0 0 15,0 0 0-15,0 0 0 16,0 0 0-16,0 0 0 16,0 0 1-16,0 0 0 15,0 0 0-15,0 0 0 16,0 0 0-16,0 0 0 15,0 0 1-15,0 0-1 16,0 0 0-16,0 0 0 0,0 0 0 16,0 0 0-16,0 0-1 15,0 0 1-15,0 0 0 16,0 0-1-16,0 0 0 16,0 0 0-16,0 0-5 15,0 0 5-15,0 0 0 16,0 0 0-16,0 0-6 15,0 0-2-15,0 0 8 16,0 0-5-16,6 0 5 16,10 0 1-16,3 0 0 15,8 0 1-15,3 0 1 16,2 0 4-16,-1-3-6 16,-1 0 0-16,2-1 0 0,-2 0 1 15,0 1-1-15,-7 0 1 16,2 0-1-16,-5 0 1 15,-3 2-1-15,5-2 0 16,-1 2-1-16,4 0 1 16,1 1 0-16,6-2 0 15,2 1 0-15,-1-1 0 16,3 1 1-16,-1 0-1 16,2-2 1-16,0 1-1 15,4 0 0-15,-4 0 0 16,2-1 0-16,-7 1 0 15,-4-1 1-15,-5 0-1 16,-11 2 0-16,-6-1-77 16,-6 2-74-16,-21 0-42 0,-20 0-170 15,-16 0-1101-15</inkml:trace>
  <inkml:trace contextRef="#ctx0" brushRef="#br0" timeOffset="27335.49">4622 6261 3 0,'0'0'180'0,"0"0"64"0,0 0-89 16,0 0 9-16,0 0-22 15,0 0-12-15,0 7-15 16,0-7-29-16,0 0-21 15,0 0-7-15,0 0-13 16,0 0-22-16,0 0-7 16,0 0-4-16,0 3-11 15,0-3-1-15,0 0 0 16,0 0 0-16,0 0 0 16,0 0 1-16,4 0 11 15,3 0 12-15,7 1-5 16,2 0-3-16,5 1-7 15,6-2-3-15,8 0 13 16,6 0 1-16,5 0 0 16,7 0-9-16,0 0-4 0,7-4 3 15,4-2-9-15,3 0 12 16,9 1-2-16,-2-1-11 16,8 0 2-16,1 2-2 15,0 0 1-15,5 1 0 16,1-1 0-16,-4 1 0 15,-2 0-1-15,-7 0 1 16,-4 1 0-16,-4 1 0 16,-5-1-1-16,-4 2 2 15,1 0 0-15,-4 0-1 0,-3 0-1 16,0 0 1 0,-1 0 5-16,-4 0-6 0,-2 0 0 15,0 0 0-15,0 0 1 16,-1 0-1-1,-2 0 0-15,-1 0 0 0,-1 0 0 16,0 0 0-16,-4 0 0 16,0 0 0-16,0 0 1 15,2 0-1-15,0 2 0 16,5-1 0-16,-1 1 0 16,-1 0 0-16,-1-1 0 15,1-1 0-15,-5 1 0 16,-1-1 0-16,-4 2 0 15,-4-2 0-15,-10 1 0 16,-2 1-1-16,-2-1 1 0,-7 1-1 16,-2-2 0-16,0 1 0 15,-5-1 0-15,4 0 1 16,-4 2 0-16,0-2 0 16,0 0 0-16,0 0 2 15,0 0 6-15,0 0 0 16,0 0-2-16,0 0 4 15,0 0 4-15,0 0 8 16,0 0-6-16,0 0 0 16,0 0-15-16,0 0-1 15,0 0-6-15,0 0-47 16,-5 0-85-16,-4 0-131 16,-4-6-494-16</inkml:trace>
  <inkml:trace contextRef="#ctx0" brushRef="#br0" timeOffset="30980.97">29058 5039 776 0,'0'0'488'16,"0"0"-390"-16,0 0-44 15,0 0 16-15,0 0 71 16,0 0 2-16,0 0-48 15,-11-14-41-15,11 14-18 16,0 0-3-16,-4 0-1 16,4 0 0-16,-1 0-14 15,-3 0-18-15,-3 4 0 16,-9 12-19-16,-10 9 19 16,-15 11 17-16,-10 8-6 15,-2 3 1-15,-2-1-6 0,7 0-5 16,2-1 0-16,7-1 8 15,4-5-8-15,3-2 5 16,4-6-6-16,10-9-1 16,4-6 0-16,7-7-31 15,3-3-40-15,4-4-44 16,0-2-28-16,0 0-17 16,25-16-75-16,3-5-53 15,2-3-307-15</inkml:trace>
  <inkml:trace contextRef="#ctx0" brushRef="#br0" timeOffset="31383.02">28709 4989 1005 0,'0'0'215'0,"0"0"-90"16,0 0 5-16,0 0 25 15,0 0 2-15,0 0-53 16,0 0-54-16,-16-8-50 16,16 8-3-16,0 12-25 15,0 13 28-15,6 7 19 16,11 7 18-16,8 4-21 16,5 3 2-16,4 1 35 0,10 1 21 15,2 2-12-15,3-3-22 16,6 0 6-16,-2-5 20 15,-1-5-23-15,1-3-19 16,-6-6-23-16,-1-5 14 16,-5-5-4-16,-9-4-4 15,-5-6-6-15,-8-2 6 16,-8-3-6-16,-6-3 0 16,-5 1 5-16,0-1-6 15,0 0-18-15,0 0-52 16,-12 0-81-16,-11 0-160 15,-6 0-529-15</inkml:trace>
  <inkml:trace contextRef="#ctx0" brushRef="#br0" timeOffset="37000.18">11816 7130 152 0,'0'0'111'0,"0"0"-78"16,0 0 219-16,0 0-60 16,0 0-27-16,0 0-31 15,6 0-22-15,-3 0-21 16,-1 0-17-16,3 0-21 16,4 0-9-16,0 0-12 15,-2-3 1-15,4 0 1 0,3 1-14 16,-2-2 3-1,4 3-1-15,9-2-6 0,5-1 5 16,7 1-7-16,9 0-4 16,2 0 8-16,8-1-11 15,3 3 5-15,6-2-1 16,8 0-2-16,1 1 0 16,9-2-2-16,9 1-1 15,4 0-3-15,4 0 4 16,5 2-5-16,-1 1 4 15,4 0-6-15,-2 0 0 16,2 0 2-16,2 0-2 16,-2 0 0-16,1 3 0 15,-4-2 0-15,-1 2 0 0,-1-1 0 16,-4 0-2-16,-6-1 2 16,-1 1 0-16,-7 0 0 15,-3 1 2-15,-8 0-1 16,-1 0 0-16,-3 0-1 15,-1-1 0-15,-1 0 1 16,-5 1-1-16,3 0 0 16,-3-2 0-16,-1 2 1 15,-2-2-1-15,-1 0 0 16,-6 1 1-16,2 0 0 16,-2-2 0-16,0 2 5 15,3-2-5-15,1 2 0 16,1-1 8-16,3 1-9 0,-3-2 0 15,4 1 0 1,0-1 1-16,-4 0 0 16,2 0 7-16,2 0-6 0,-2 0 25 15,2-3-8-15,4 0-5 16,1-5 5-16,2 1-5 16,7-1-1-16,-4-1-3 15,6 0 2-15,-3-2-3 16,2 2-2-16,-4-1-6 15,-4 1 0-15,-4 1 5 16,-8 3-5-16,-8 1 0 16,-8 1 0-16,-5 3-1 15,-6-3 1-15,-13 2 0 0,-3 1-1 16,-6 0 0 0,-8 0 7-16,0 0 15 0,0 0 15 15,0 0 11-15,0 0 4 16,0 0-2-16,0 0-10 15,0 0-12-15,0 0-14 16,0 0-8-16,0 0-6 16,0 0 0-16,0 0 0 15,0 0 0-15,0 0-6 16,0 0-3-16,0 0-6 16,0 0-13-16,0 0-28 15,0 0-49-15,0-2-71 16,0-1-129-16,0 1-665 0</inkml:trace>
  <inkml:trace contextRef="#ctx0" brushRef="#br0" timeOffset="38455.9">17769 7057 61 0,'0'0'523'16,"0"0"-385"-16,0 0-72 15,0 0 15-15,0 0 56 16,0 0 15-16,0 0-48 15,0 0-39-15,0 0-23 16,0 0-11-16,0 0 10 16,0 0 2-16,0 0 1 15,0 0-12-15,0 0-5 16,0 0-3-16,5 0-8 16,9 0-6-16,13-1-10 0,15-1 22 15,18 1 0-15,16-1-15 16,20 1-1-16,10 1-5 15,7 0 8-15,7 0 3 16,-1 0-11-16,-6 6 8 16,-9-1-4-16,-1-1-5 15,-9 1 0-15,-6-3 2 16,-5 0-1-16,-8-2 7 0,-8 0 3 16,-11 0-1-1,-13 0 3-15,-13-2-7 0,-14 1 1 16,-11 0 8-16,-1 1 10 15,-4 0 11-15,0 0-8 16,0 0-16-16,0 0-12 16,0 0-3-16,0 0-46 15,0 0-57-15,5 0-79 16,6 0-191-16,1-2-509 0</inkml:trace>
  <inkml:trace contextRef="#ctx0" brushRef="#br0" timeOffset="39239.11">20726 7075 279 0,'0'0'226'15,"0"0"-93"-15,0 0-25 0,0 0 16 16,0 0-15-16,0 0-41 16,0 0-24-16,0 0 4 15,0 0 7-15,0 0 7 16,0 0 15-16,0 0-9 16,0 0-17-16,0 0-16 15,0 0-13-15,0 0-8 16,16 0 7-16,9 0 3 15,7 0-5-15,8-4 0 16,13 0-6-16,11-2 9 0,14 2 10 16,14-2-14-1,7 2-1-15,14 0 1 16,23 1 1-16,29 1 4 16,24 2-1-16,8 0-7 15,-10 0-8-15,-17 0-1 0,-39 0 0 16,-27 0-5-16,-26 0-1 15,-11 0 7-15,4 0-7 16,-2 0 1-16,2 0 6 16,-18 0 1-16,-13 0 3 15,-11 0 11-15,-13 0 3 16,-6 0-4-16,-6 0-4 16,-1 0 11-16,-3 0 9 15,0 0-2-15,0 0 1 16,0 0 4-16,0 0 1 0,0 0-11 15,0 0-12-15,0 0-4 16,0 0-8-16,0 0-5 16,0 0-1-16,0 0 0 15,0 0-6-15,0 0-16 16,0 0-35-16,0 0-39 16,-3 0-33-16,-38 2 17 15,4 5-117-15,-9 2-523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08T14:13:21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4288 11861 2 0,'0'0'49'16,"0"0"-36"-16,0 0 20 15,0 0-16-15,0 0-10 16,0 0-6-16,0 0-1 16,-6-24 0-16,6 20 1 15,2 0 0-15,4 0 5 16,-1 0 7-16,-2 0 17 16,3 2 12-16,-6-1-2 15,1 2 0-15,-1 1-9 16,0 0 6-16,0 0-2 15,0 0-15-15,0 0 3 0,0 0 12 16,0 0 4-16,0 0 18 16,0 0 0-16,0 0 0 15,0 0 7-15,0 0 5 16,0 0 6-16,0 0-18 16,0 0-23-16,0 0-6 15,0 0 12-15,0 0 15 16,0 0 5-16,0 0-24 15,0 0-19-15,0 0-1 16,0 0-4-16,0 0-4 16,0 6 5-16,0 3 18 15,0 4 1-15,0 2-12 0,0 2 2 16,0 2-5 0,0 1 1-16,0-2 5 0,0-2-10 15,4 2-6-15,-2-1 0 16,3-2-6-16,-1 1 0 15,1-1 1-15,0 1-2 16,1-1 0-16,4 1 0 16,1 1 0-16,3 1 0 15,2 3 1-15,2 3 1 16,6 2-1-16,1 0 6 16,3 2-7-16,2-3 0 15,1-4-9-15,0-3 9 16,-1-2 0-16,-1-2 0 15,4-3 0-15,-1 0 0 16,4-4-1-16,1 0 1 16,5-1 1-16,1-2-1 0,8-1 2 15,2 0-1-15,2 1 0 16,3-4 0-16,4 0 0 16,0 0-1-16,2 0 0 15,1 0 0-15,-3 0 0 16,2-4 0-16,-1-1-7 15,-1 1 7-15,4 1 6 16,-3 2-5-16,5-2 1 16,-1 2-1-16,0-1 0 15,-3 0 0-15,1 2 0 16,-3 0 0-16,0 0 0 16,2 0-1-16,-2 0 1 15,0 0-1-15,-1 0 1 16,-2 0 4-16,-1 0-5 0,2 4-1 15,-1 1 1-15,1 1 0 16,-2 1 1-16,1 2 1 16,3-3-2-16,-2 2 1 15,-2-2 0-15,-1-2-1 16,-4 0-1-16,-6-1 1 16,3 1 0-16,-2 1-1 15,-2-1 2-15,2-1-1 16,3 2 0-16,2-2 0 15,3 0 1-15,6-1-1 0,2-2-1 16,3 0-9 0,4 0 10-16,2 0 0 0,-4-1 0 15,-2-2 0-15,-2 0 0 16,-6 1 0-16,-1 0 6 16,2 0-6-16,-1-1-1 15,2-1 1-15,3-1-1 16,-2 1 0-16,-2 1 1 15,-5 2 0-15,0-2 1 16,-2 3 0-16,-2 0-1 16,-3 0 0-16,3 3 0 15,1-1 6-15,4 2-6 16,1-3 0-16,5-1 0 0,3 1 0 16,2-1-1-1,4 2 0-15,-2-1 1 0,2 3 0 16,-4 1 0-16,0 4-2 15,-1 0 1-15,1 2 0 16,4-1 1-16,-2 0 0 16,1 0 1-16,-1-3-1 15,-3 1-5-15,-2-2 5 16,-3 0-1-16,-4 0 1 16,0-3-1-16,-2 0 1 15,1 0 0-15,-1-2 1 16,3 1-2-16,1-2-4 15,1 0 5-15,4 0-10 16,1 1 9-16,-1 2-12 16,3 2 2-16,-3 3-14 15,1 0 0-15,-3 1 1 0,-2 0-4 16,0-4-4-16,2-2 13 16,-5 0 18-16,1-3-6 15,0 0 1-15,4 0 6 16,6-2 0-16,4-6-1 15,6-2 2-15,10-2-1 16,6 1 1-16,5-2-1 16,2 3 0-16,-2-2 0 15,-3 4 1-15,-3-1-1 16,-1 2-1-16,0 1 0 16,-3 1-15-16,-4-1-25 15,1 2 12-15,-6-1 22 16,-2 4 6-16,-2 1 1 15,-7 0 0-15,-4 0-1 16,-1 0 1-16,-2 3-2 0,-4 0 1 16,4 1 1-16,2-1 0 15,3 2 0-15,4-3-2 16,1 1 2-16,6 1 0 16,2-1-2-16,6 5 2 15,3-1 0-15,1 1 0 16,2 2 3-16,-3-5-3 15,-1-1 0-15,-5-1 0 16,-2-2-1-16,-3 0 1 16,-5 2 0-16,-1 0 0 15,-3 0 1-15,-1 0 0 0,1 0 10 16,3-2 1-16,1 1 0 16,3 0-11-16,-2 3 6 15,4 0-6 1,-2 2 8-16,-2-2-8 0,2-1-1 15,-2-3 0-15,4-1 1 16,0 0 0-16,4 0 0 16,-3-3 0-16,4-2 0 15,6-4 8-15,3 0-2 16,-2 1 0-16,0 0 1 16,0-1 3-16,-1 1-9 15,3-2-1-15,-2 2 9 16,2-3-10-16,-2 1 1 0,0-2 0 15,-1 2 0-15,-4 2-1 16,-2 1 1-16,-5 0-1 16,-2 1 0-16,-2 3 0 15,2 1 0-15,-3-1 0 16,-4 1-1-16,0 2 1 16,1-1 0-16,-6 1 0 15,-2-1 0-15,-2-1 0 16,-7-1 0-16,0-1 1 15,-1-3-1-15,-1 4 0 16,-5-4 1-16,2 1 22 16,-2 1 5-16,-4-3-11 15,4 3-2-15,-4-4-4 16,1 1 1-16,3 0-11 16,2-2 0-16,-2 0 6 0,0 0-7 15,-4-1-1-15,-1 1 1 16,-4 1 0-16,2 1 0 15,-7 0 0-15,1-3 0 16,3 2 13-16,-1-2 16 16,6-3 1-16,1-2-8 15,1-1-10-15,-1 0-5 16,-1 0 2-16,-9 0-9 16,-4 1 1-16,-12-2 9 15,-6 0 9-15,-10-3 1 16,0-6-11-16,-3-2-2 15,-24-1-6-15,-4-2 8 0,-10 1-9 16,0 1 10-16,-1 0-8 16,1 0-1-1,2 2-1-15,0 0 0 0,2 1-10 16,-5 2 19-16,-1 1-9 16,-8 2 23-16,-4 4-7 15,-3 3-1-15,-4 5 4 16,-5 0-13-16,-2 3-6 15,-2 1 13-15,-3 0-12 16,-3 1 5-16,0 2-6 16,-3 0 1-16,2 2 1 15,0 1-1-15,1 0 9 16,4 0-1-16,2 0 3 0,6 0 2 16,-1 0 4-16,4 0-2 15,1 0 1-15,-1-2-8 16,-4-5 9-1,-1-2-7-15,-9 2-10 0,-2-1-1 16,-2 2-1-16,-6-2 0 16,3 3 1-16,-1-1 0 15,5 2 0-15,3 1 0 16,3 1 7-16,4 1 6 16,-1 0-4-16,-5-4 4 15,-3 1-1-15,-10-2-2 16,-6-2-9-16,-8 1 0 15,-3-1 6-15,-3 0-6 0,6-2-2 16,3 2 2 0,5 0 0-16,0-1 0 0,4 1-1 15,-2 2 1-15,0 0-1 16,-2 1-1-16,1 2-5 16,-1 0 5-16,-2 0 1 15,-1 3-2-15,0-3 1 16,-2 2-1-16,3 0 2 15,1 1-1-15,1 0 0 16,9 0 1-16,2 0 0 16,5 0 1-16,2 0 5 15,7-2-5-15,2 0 0 16,-1 0 5-16,5-1-5 16,-4 0 7-16,-4-1-8 15,-2 2-1-15,-5-2 1 0,-1 2-1 16,-4 0 0-16,-4-1 0 15,-1 2-6-15,-6 0 6 16,0 1 1-16,-3 0-1 16,-2 0-7-16,0 0 7 15,-9 0-6-15,-2 2 1 16,-5 4 4-16,-9 0-4 16,-1-1-7-16,-4-1 12 15,3 0 0-15,2 2 0 16,6-2 1-16,8 2-1 15,6 1 1-15,10-2 0 16,5-1 1-16,3-1-1 16,6-2 0-16,-1-1 0 15,3 0 1-15,4 0 9 0,-2 0-9 16,1 0 5-16,3 2-6 16,-1-1 1-16,3 3 0 15,2 2 0-15,10-2-1 16,0-1 1-16,1 0 5 15,4-3 3-15,-2 0-9 16,2 0 6-16,0 0-1 16,-2 0-5-16,2 0 0 15,2 0 1-15,3 0-1 16,-3 0 0-16,-1 0 0 16,-1 0 0-16,-7 0 0 0,-4 0-1 15,-3 0-5 1,-2 0 6-16,-3 0 0 15,-1 0 0-15,2 0 0 16,4 0 1-16,5 0 0 0,7-2 0 16,4 0 0-16,0-1 0 15,3 0 1-15,2 0-1 16,0 1 0-16,0 1-1 16,-2 0-1-16,-3 1-9 15,-2 0 8-15,-2 0 1 16,6 1-9-16,-3 4 10 15,3-1 0-15,5-3 7 16,-2 2-6-16,0-2-1 0,0 1 1 16,-2-1 0-1,2-1-1-15,-5 2 1 0,3-2-1 16,-3 0 1-16,-3 0 0 16,1 0-1-16,-1 0 1 15,0 0 0-15,1 0 0 16,2 0 5-16,-4 0-6 15,6 0-1-15,-3 2-6 16,6 0 6-16,6 0 0 16,3 1-9-16,5 1 9 15,2-1 0-15,5 0 1 16,7 0-1-16,-1-1 1 16,3 0 0-16,4-1 1 15,-1 1-1-15,3-2 1 0,-3 1 1 16,3-1-2-16,-6 2 1 15,-4-1-1-15,-1 2 0 16,-4 0-1-16,-1 1-4 16,-4 0 4-16,1 1 1 15,-1-1 0-15,4-1 1 16,1 1 0-16,4-3 6 16,-1-1-6-16,3 0 0 15,1 0 0-15,4 0 0 16,4 0 0-16,-1 2-1 15,6-1 0-15,-4-1-7 16,2 2 6-16,-2 1 0 16,-4-1-5-16,-6 3 6 15,0-2-1-15,1 3-1 0,-3 1 2 16,-1-1 0-16,-1-1 0 16,2 0 1-16,0-3 5 15,0 1-4-15,1 0 6 16,-1-1 3-16,5-2-3 15,-2 1 3-15,1-1-1 16,1 0-1-16,-2 0-9 16,-1 0 2-16,-3 0-1 15,1 0 5-15,-4 2-6 16,-1 0 0-16,-6 3 0 16,-9-1-2-16,-6 3-7 15,-10 0-16-15,-46 9-64 0,13-2-166 16,-2-1-778-16</inkml:trace>
  <inkml:trace contextRef="#ctx0" brushRef="#br0" timeOffset="5176.46">5954 13850 639 0,'0'0'335'0,"0"0"-180"15,0 0-104-15,0 0-43 16,0 0-8-16,0 0-7 15,2 0 7-15,-2 0 9 16,0 0 14-16,0 0 22 0,0 0 6 16,3 0-15-16,4 0-20 15,2 0-15-15,7 0 12 16,4 2 2-16,1 4-2 16,7 1 0-16,8 0-3 15,6 0 2-15,9 0-1 16,10-2-1-16,6 0 8 15,11 0-17-15,10-3 11 16,6 1-6-16,7-3-5 16,5 0 5-16,0 0-4 15,4 0-1-15,1 0 1 16,-5 0-1-16,2-3-1 16,0 2-1-16,-7 1 1 15,1 0-1-15,-3 0 1 0,0 0 0 16,-5 4 0-16,0 2 0 15,-6 1 0-15,-4 0 0 16,2-1-1-16,-3 1 1 16,4 0 0-16,1 1 1 15,1 1 0-15,5-2-1 16,1 0 1-16,8-2-1 16,5 0 0-16,1-2 1 15,5-1-1-15,6 0 0 16,0 1 0-16,25 1-1 15,-10-2 0-15,-1 3 1 16,2-1 0-16,-17 0-1 16,15 1 1-16,18-1-1 15,20 0-2-15,15 1 3 16,8 0-1-16,-18-1-1 16,-16-1 2-16,-16-2 0 0,0 2 0 15,2 0-1-15,1 0 0 16,-4 0 0-16,-17 1 0 15,-26-1 1-15,-20-1-2 16,-3-1-6-16,16 1 6 16,14 0-11-16,14-2 1 15,0 0-6-15,-2 0-3 16,-1 0 8-16,-3 0-7 16,1 0-2-16,-5-2 9 15,-1 0 6-15,-1 1 5 0,3-1-6 16,-2 0 6-1,2-1 2-15,6-1-10 0,-4 0 4 16,-2-3-2-16,-3 0-3 16,3 0 11-16,-3 1-1 15,1 1-1-15,2-1 1 16,1 2 0-16,-1 1 1 16,-2 0-6-16,1 1-6 15,-6 1-1-15,-4-1-3 16,1-1 8-16,-4 0 0 15,0-3 0-15,0-2-1 16,4 0 9-16,-2 0-3 16,-4-3-3-16,-3-1 5 0,-11 0-19 15,-5-2-5-15,-9-3-10 16,-7 1 11-16,-8-2 11 16,-9 1 4-16,-10 2 6 15,-10-1-4-15,-13 2-6 16,-7-2-10-16,-5 1 7 15,0-1 6-15,0-2 10 16,0 0 0-16,0-1 1 16,-7-1 0-16,-2 1 12 15,-1-1 6-15,-1-1-10 16,1-1-7-16,-1 1-2 16,-5 2 1-16,-3 0-1 15,-3 1 1-15,-2-1-1 16,-8 2 8-16,-2 0 0 15,-10-1 11-15,-7-2 11 16,-4 4 7-16,-11 0-24 0,-8 1 3 16,-7 0-5-16,-2 0 1 15,-2 2-2-15,-2 1 20 16,4 2 5-16,-2 1 0 16,-2 3-18-16,1 0-15 15,1 2 6-15,2-2 0 16,1 2-7-16,3-1 16 15,-3 1 3-15,4 0 5 16,4-1-11-16,-2 2-13 16,4 1 0-16,-1-3 1 15,4 1-1-15,0 0 0 0,2-2 1 16,0 2 6 0,1-1-2-16,-1 1-5 15,0-1 6-15,-4 1 3 0,-2 1-9 16,-3-1 1-16,-1 0-1 15,-1-1-1-15,0-1 2 16,4-2-1-16,1-1 0 16,1 1 14-16,1-3-9 15,2 1 14-15,-2-1-7 16,4 0-1-16,-2 0-5 16,-4-1 2-16,1 1 5 15,-6-1-2-15,0 2-12 0,-1 1 6 16,-5-2-4-1,1 1 6-15,0-1 3 0,2-1-10 16,1 2 0-16,-1 0 0 16,-2 0 8-16,-1 3 1 15,-2 2-4-15,-4 0 5 16,-4 1-5-16,-5 0-5 16,-2 1 1-16,0-1-2 15,-1 1 7-15,2-1-1 16,3 1 10-16,2 0-1 15,-3 1-9-15,5 0-5 16,2-1 5-16,-1 2-6 16,0-2 1-16,4 1-2 15,-2 0 1-15,-2-1-1 16,3 0 1-16,-1 2 1 0,0-1-1 16,5 2 0-16,-2 0 1 15,2 0-1-15,-3 0 2 16,1 0 7-16,2 0-8 15,2 0 1-15,0 3 5 16,5 0-2-16,0 0-4 16,2 0 0-16,2-1-1 15,2 1 1-15,1 2 0 16,2-1 0-16,-2 0-1 16,6 0 1-16,-3-1-1 15,3 1-1-15,3-1 0 16,4-1 1-16,1 2-1 15,1-2 1-15,4 3 0 16,4 0 0-16,2-1-1 16,0 2 1-16,2-2 0 0,0 1 0 15,0-3 1-15,0 1 0 16,1-1 0-16,-3-1 0 16,2-1 0-16,-2 2 0 15,-5-2-1-15,-1 4 0 16,-4-3 0-16,-3 1 1 15,-6-2-1-15,1 0 0 16,1 0 0-16,-5 0 0 16,6 0 0-16,0 0 0 15,6 0 1-15,3 0-1 16,3 0 2-16,11-2-1 16,4-3-1-16,5 0 2 15,3 0-1-15,6-1 5 16,2 0-6-16,1-1-6 15,-1 2 6-15,-3-1-1 0,3 0 1 16,-2 1-1-16,-2 1 1 16,-2 0 0-16,-2-1-1 15,-3 1 1-15,-5 0-7 16,-2-2 7-16,-4 2 0 16,-3-2 0-16,-2 2-2 15,0 1 2-15,0-2-1 16,9 4 1-16,0 0 1 15,7 1-1-15,-1 0 0 16,5 0 0-16,3 0-1 0,-2 0 0 16,4 0 0-16,0 1 1 15,-2 5-2-15,5-2-5 16,-3 2 6-16,5 1 0 16,-2-1 0-16,2-2-5 15,6 2 5-15,-3-1 1 16,4 1-1-16,-1-1 1 15,3 1-2-15,-6 1 1 16,3 0 0-16,-3 2 0 16,-1 0 1-16,-2-1 0 15,0 3 0-15,2-1 0 16,-2 1 0-16,0 0 0 16,0 2 0-16,1-1-2 15,0 1 2-15,3-1 0 0,1-2-1 16,3 0 1-16,0-2 0 15,3 0 0-15,2 1-9 16,1 0 7-16,-2 3 2 16,-1 1 0-16,0 1 0 15,-1-1-1-15,-2 1 1 16,0-2 1-16,-2 1-1 16,1-2 6-16,-2 1-5 15,6-1-1-15,0-2 0 16,-1-1-1-16,5 0 1 15,-3 2-1-15,2 0 0 16,-1 1 0-16,1 2-1 0,2 0 1 16,0-2 1-1,0 1-2-15,0-1-5 0,0 0 6 16,0 1-5 0,0 0 5-16,0 1 0 0,2-2 0 15,3 2 0-15,0-2 0 16,1 2 1-16,-1 0 0 15,0 0 0-15,1 1 1 16,-1 1-1-16,4-1-1 16,1 0-1-16,1 2-4 15,3-1 5-15,-1 0 0 16,1 0 1-16,2-2 0 0,0 0-6 16,0 0 6-1,3-3-1-15,4 1 0 16,4-4-1-16,8-1 0 15,7-3 1-15,10-3-1 0,13 0-49 16,8-5-46-16,43-10-61 16,-15 1-80-16,-16 4-288 0</inkml:trace>
  <inkml:trace contextRef="#ctx0" brushRef="#br0" timeOffset="7024.08">19877 11965 504 0,'0'0'297'0,"0"0"-184"16,0 0-83-16,0 0 0 15,0 0 57-15,0 0-10 16,-2 1-40-16,2-1-11 16,0 0 11-16,0 0 19 15,0 0 2-15,0 0-4 16,0 0 1-16,0 1 4 15,0-1-16-15,0 0-17 16,0 0-15-16,0 0-10 0,6 0 0 16,20-1 0-16,15-9 11 15,12-4-2-15,18-5-2 16,6-1-7-16,8-3 17 16,9-1-4-16,5 1-6 15,4-2-7-15,-1 1 1 16,-8 1 6-16,-5 1-7 15,-17 4 0-15,-14 3 0 16,-17 5-1-16,-16 5-1 16,-14 2 1-16,-10 3 0 15,-1 0 12-15,0 0 0 16,0 0-4-16,0 0 3 0,0 0-10 16,0 0-1-16,0 0-12 15,-1 0-46-15,-15-2-29 16,-7 1-47-16,-6-2 6 15,-6-1 31-15,-6-2 8 16,-1-2 0-16,-4-3 46 16,0-3 33-16,2-2 10 15,3 2 0-15,4 3 22 16,3 1 13-16,11 2 37 16,4 4 15-16,12 1-18 15,1 2 10-15,6 0-21 16,0 1-34-16,0-2-18 15,0 2-6-15,0-1 0 16,2 1-1-16,14-1 1 16,11-1 11-16,6 1 7 0,4-2-5 15,6 3-6-15,-1 0 0 16,2 0-7-16,-1 0 0 16,-2 0 0-16,-8 6 0 15,1 0 0-15,-6 4-1 16,-1 0 1-16,1 3-1 15,-7 0 1-15,0 1-2 16,1 1 2-16,-6-2-1 16,-1 0 1-16,-4-2 0 15,0 0-1-15,-1-1 1 16,-1 1 0-16,0 1 0 0,-2 0 0 16,-2-2 0-1,-1 3 1-15,-4-3 6 0,0 0-5 16,0 0 31-1,-5 6 24-15,-18-1 7 0,-6 3-6 16,-8 5 1-16,-4 0 14 16,-3 0-4-16,7 0-15 15,9-3-9-15,5-5-22 16,10-5-23-16,8-4-9 16,5-2-13-16,0-1-11 15,0 0-15-15,0-2-18 16,5 1-17-16,6-2-47 15,5 0-48-15,-2 0-142 16,-3-8-324-16</inkml:trace>
  <inkml:trace contextRef="#ctx0" brushRef="#br0" timeOffset="10488.87">21894 11325 474 0,'0'0'118'16,"0"0"-44"-16,0 0 12 15,-82-73 93-15,70 60-12 0,3 4-70 16,4 5-12 0,5 3-7-16,0 1-1 0,0 0-11 15,0 0-27-15,0 4-39 16,19 15 1-16,8 9 22 15,10 10 34-15,0 7-16 16,2 3-17-16,-5-1-15 16,-4-5-7-16,-6-7 6 15,-6-5-7-15,-7-5-1 16,-2-6-10-16,-8-2-64 16,-1-2-56-16,-5 3-71 15,-18-2-83-15,-5-3-117 0</inkml:trace>
  <inkml:trace contextRef="#ctx0" brushRef="#br0" timeOffset="10902.33">21786 11629 510 0,'0'0'302'16,"0"0"-129"-16,0 0-50 15,0 0-13-15,46-93-7 16,-4 58-35-16,9 1-29 15,8 0-14-15,1 2-15 16,-5 6-4-16,-9 7-6 16,-11 7-1-16,-5 6-12 15,-7 6-6-15,2 0-1 16,5 8 7-16,7 10 13 16,6 4 0-16,3 6 6 15,-4 2 1-15,2-1-6 0,-7-2 6 16,-10-4 3-16,-6-6 0 15,-7-4 1-15,-7-6-3 16,-1-5 4-16,-6 0 14 16,0-2 26-16,0 0-1 15,0 0-4-15,-13-9-11 16,-11-6-28-16,-6-6-7 16,-4-6-1-16,4-1 0 15,5-1-17-15,7 4 2 16,10 7-18-16,8 6-30 15,3 4-84-15,24 4-193 0,-1 0-272 16</inkml:trace>
  <inkml:trace contextRef="#ctx0" brushRef="#br0" timeOffset="11761.25">23433 11339 25 0,'0'0'887'16,"0"0"-635"-16,0 0-97 15,0 0-42-15,0 0-22 16,-153 0-34-16,123 0-31 0,4 0-13 16,1 3 2-1,4 4-3-15,0 6-11 0,-1 1 8 16,3 6-8-16,3 2 14 15,4 4-1-15,1 6-3 16,6 1-10-16,5-2 10 16,0-3-11-16,0-4-2 15,7-7-6-15,7-4 0 16,2-6-6-16,0-4-20 16,3-3-28-16,2-3 27 15,2-12 14-15,0-8-19 16,-1-4-7-16,-5-4 15 15,-2-1-17-15,-5 4 16 16,-5 6 6-16,1 5 19 0,-3 7 8 16,-1 6 11-16,-2 2 13 15,0 2-4-15,4 0-13 16,-3 2-7-16,10 8 1 16,0 7 19-16,4 1 5 15,5 3-4-15,1 0-9 16,-1-4-11-16,-3-4 8 15,5-4-8-15,-3-7-1 16,2-2-10-16,0 0 3 16,1-14-17-16,-3-6-19 15,-3-8-14-15,-5 0-1 16,-2 0 5-16,-4 2-5 16,-3 8 32-16,1 7 25 15,-1 7 1-15,3 4 0 16,-1 0 0-16,3 9 43 15,5 9 38-15,-1 5-24 0,-1 0-30 16,1 1-11-16,0-3 9 16,-4-4-5-16,-2-6-4 15,-1-4-8-15,-4-2 0 16,0-5 5-16,0 0 6 16,0-6-19-16,0-10-4 15,0-6-19-15,0-3 5 16,0-2 7-16,0 4-8 15,0 5 1-15,0 5 8 16,0 7 4-16,5 5 5 0,6 1-18 16,4 0 19-1,1 11 9-15,6 6 24 16,1 4 6-16,0 2-7 0,-2 1-19 16,-2-3 2-16,1-4-8 15,-8-3-4-15,-3-4-3 16,-2-4-27-16,-3-3-83 15,-4-2-273-15</inkml:trace>
  <inkml:trace contextRef="#ctx0" brushRef="#br0" timeOffset="12210.84">24453 11248 838 0,'0'0'261'0,"0"0"-160"15,0 0-44-15,0 0 36 16,-140 1 4-16,114 10-52 16,-1 2-29-16,1 4-7 15,3 0 18-15,2 1 4 16,8-1-4-16,4 0-8 15,8-1-10-15,1-4-9 16,0 2 0-16,0-1-1 16,16-3 1-16,7 0 0 0,5 0-1 15,0-1 0-15,4 0-5 16,2 0-1-16,-6 0-2 16,-3 2-3-16,-4 2 5 15,-5 2 5-15,-7 3 2 16,-9 0 0-16,0 0 6 15,-6 1 6-15,-24-1 24 16,-5 0-2-16,-4-4-11 16,0-5-8-16,5-7-4 15,4-2-11-15,6-13-30 16,8-41-94-16,9 4-192 16,7-6-524-16</inkml:trace>
  <inkml:trace contextRef="#ctx0" brushRef="#br0" timeOffset="13716.56">24750 10931 616 0,'0'0'337'0,"0"0"-183"16,0 0-41-16,0 0 0 15,-146 48 0-15,124-40-39 16,6 1-47-16,2 0-14 16,4 5 4-16,1 4 4 15,7 6 9-15,2 9-15 16,0 5 1-16,11 6-8 16,15 2-7-16,6 4 1 15,9 0-2-15,-1 3 0 0,1-3 0 16,-2-3 0-16,-5-5-13 15,-6-7 0-15,-7-5 7 16,-5-7 5-16,-4-6-6 16,-6-6 5-16,-4-4-5 15,-2-2 5-15,0-5 1 16,0 0 1-16,0-5 0 16,-16-12-6-16,1-10-4 15,5-6-2-15,8-7-47 16,2 0 24-16,0 1-3 0,18 3 2 15,7 7 5 1,-1 7-4-16,-6 6 12 0,-2 6 3 16,-7 6 4-16,-4 4-9 15,-1 0-1-15,-4 1 16 16,0 13 10-16,0 5 16 16,0 1 7-16,1 2-10 15,-1 1 2-15,4-3 1 16,-2-2 3-16,1-1-1 15,2-2 6-15,1 1 0 16,-1 1 20-16,6-2-21 16,5-1-10-16,5-2-12 15,5-4 6-15,6-4-6 0,7-4 0 16,0 0-1-16,-4-6-13 16,-4-7-6-16,-10-3-6 15,-12-2 18-15,-9 2 7 16,0-2 0-16,-9-2 1 15,-21 1 9-15,-4-3-1 16,-7 2-1-16,-5 2-2 16,0 1-6-16,4 3 19 15,1 4 13-15,13 4 2 16,5-1-11-16,12 6-14 16,10 0-9-16,1 1-25 15,0-2-42-15,10 2-20 16,15-3-35-16,3 0 25 15,4 2 7-15,-2 1 44 16,-3 0 32-16,-3 0 5 16,1 13 9-16,-2 2 1 15,2 7 0-15,0 0 7 0,-2 2 3 16,2 0 21-16,-2-3-9 16,0-1-3-16,-6-6-1 15,-3-3-9-15,-3-5 6 16,-4-5 0-16,-3-1 0 15,-3 0 25-15,3-11-2 16,-1-8-22-16,-3-7 0 16,0-5-15-16,0 0 5 15,0 1-6-15,0 5-1 16,0 5 0-16,0 6 0 0,6 5 0 16,-1 5-1-1,2 4-14-15,4 0 9 0,5 0-2 16,8 8 8-16,3 7 1 15,8 5 12-15,1 2-11 16,-3 1-1-16,3-2 9 16,-10-3-9-16,-5-6-1 15,-6-4 1-15,-8-5-1 16,-2-1 1-16,-1-2 6 16,-4 0 6-16,0-6-13 15,3-7-20-15,2-1-6 16,1 1 5-16,-1 2-16 15,0 1 8-15,1 4 7 0,1 1 15 16,-2 2 5 0,6 2-7-16,-1 1 9 0,10 0 32 15,1 2-2-15,4 11 4 16,1 4 6-16,1 3 5 16,-6 0-16-16,0-2-14 15,-7-4-8-15,-3-6-6 16,-2-4 5-16,-4-4-6 15,0 0 0-15,2-8-1 16,2-11 1-16,2-11-17 16,-4-4-34-16,4-3 2 15,1 4-3-15,-1 10 33 16,-1 7 7-16,3 12 11 0,3 4 1 16,3 13 37-1,8 13 58-15,4 8-10 0,5 4-8 16,-1 3-4-16,2 0-9 15,0-3-32-15,-1-8-22 16,-4-6-1-16,-8-9-8 16,-8-6-1-16,-5-7-9 15,-11-2-33-15,0-2-18 16,-14-28-39-16,-15 1-163 16,-6-1-499-16</inkml:trace>
  <inkml:trace contextRef="#ctx0" brushRef="#br0" timeOffset="15494.42">26680 11352 641 0,'0'0'356'0,"0"0"-199"15,0 0-50-15,0 0-9 16,0 0-14-16,-159-43-53 16,133 31-11-16,-3 2-1 15,1 3 48-15,5 2 6 16,-2 3 0-16,7 2-22 16,1 0-15-16,4 13-25 0,3 6-11 15,1 5 0 1,9 5 0-16,0 0 0 0,0 2-1 15,9 0 0-15,8-2 1 16,3-4 0-16,-1-4-2 16,3-4-8-16,-5-4-3 15,6-6 1-15,-7-4-23 16,0-3-36-16,-3 0 37 16,-5-9 22-16,-2-5 4 15,-6-4-8-15,0 1 15 16,0 2 1-16,0 3 1 15,0 5 0-15,0 3-1 16,0 3 0-16,0 1-10 0,0 0-19 16,1 0 13-1,19 4 14-15,6 4 2 0,10 4 1 16,4-3 1-16,3 1-2 16,-6-3 1-16,0-5-1 15,-7-2-34-15,-3 0 0 16,-6-10 14-16,-1-7 7 15,-10-4-9-15,-1-6-10 16,-7 0 5-16,1-1 11 16,-3 3 14-16,0 2 1 15,0 7-6-15,0 5 0 16,0 6-8-16,0 1-1 16,0 3 3-16,0 1-4 15,13 0 10-15,6 0 7 16,6 0-1-16,7 5 1 0,1 4 0 15,6 5 0-15,-5 3 0 16,-1 3 1-16,-10 3 0 16,-3-1 0-16,-6 4-1 15,-12-2 1-15,-2-1 0 16,0 0 24-16,-5 0-1 16,-15-2-11-16,-6-4 5 15,-3-2-4-15,-6-3 2 16,-2-5 2-16,-4-4-2 15,4-3-5-15,2 0-1 16,4 0-9-16,10-8-1 16,7 2-1-16,7 3-17 15,7 0-19-15,0 1-89 16,0-1 13-16,12-1 61 0,13-2 38 16,2 1 13-16,3-1 1 15,2 4 1-15,-1 1-1 16,3 1 0-16,-6 0 0 15,-3 3 1-15,-4 6 6 16,-1-1-1-16,-4-2-5 16,-4-2 8-16,2-2 2 15,0-2 4-15,-1 0-8 16,1-2 9-16,2-11-3 16,-4-2-6-16,4-5 3 15,-3-4-9-15,-3-2 1 0,-3-4-1 16,2 0 5-1,-4 0-5-15,-5 5 1 16,0 4 8-16,0 5 9 16,0 5 39-16,0 4 14 0,0 3 4 15,-3 2-9-15,3 2-25 16,0 0-42-16,0 0-5 16,0 13 5-16,0 3 7 15,0 5 0-15,0 3-6 16,9 2-1-16,12 0 6 15,0 0-5-15,6-2 1 16,3-4-1-16,0-2 6 16,2-3-7-16,-1-4 1 15,1-5-1-15,4-3 0 16,1-3-4-16,-2 0 4 0,2-10 6 16,1-5-5-16,-5-5 0 15,-6-3-1-15,-6-1-8 16,-10-4-8-16,-10 2-1 15,-1 0 8-15,0-2 8 16,-12 3 1-16,-13 1 0 16,2 6 0-16,-5 2 6 15,5 5 5-15,2 5 13 16,1 2 6-16,4 4-21 16,2 0-9-16,2 5 0 15,-2 8-7-15,3 5 7 16,6 4 0-16,5 4 0 15,0 2 1-15,3-2 1 16,15 0-1-16,7-3 0 0,1-5 1 16,4-3-1-16,-1-4 6 15,4-6-7-15,1-4 0 16,1-1 1-16,2-4-1 16,2-11 2-16,-5-8-2 15,1-6-28-15,-5-3 3 16,-7-3 3-16,2-2 9 15,-6 0 2-15,-3-2 2 16,0 4-20-16,-3 5-28 16,1 5 35-16,0 8 15 15,-3 6 1-15,1 6-4 0,2 3 0 16,-1 2 10 0,6 0 10-16,6 12 16 0,1 7 5 15,1 2 5-15,5 5 8 16,-2 1-1-16,2 3 20 15,-6-1-11-15,-1-5-8 16,-7-2-7-16,-4-5-4 16,-5-6-14-16,-8-1-7 15,-1-4-2-15,0-3-3 16,-24-1 14-16,-21-2-21 16,-17 0-34-16,-14-1-36 15,-51-30-44-15,16 2-93 16,10-3-484-16</inkml:trace>
  <inkml:trace contextRef="#ctx0" brushRef="#br0" timeOffset="15700.39">27133 10857 1245 0,'0'0'312'15,"0"0"-166"-15,0 0-63 16,0 0-24-16,0 0-59 16,0 0-9-16,0 0-111 15,5 1-23-15,-1 12-183 16,-4 1-698-16</inkml:trace>
  <inkml:trace contextRef="#ctx0" brushRef="#br0" timeOffset="16711.25">22417 13153 469 0,'0'0'296'16,"0"0"-19"-16,0 0-18 16,0 0-38-16,0 0-62 15,0 0-51-15,0 0-35 0,-44-2-10 16,44 2-19-1,0 0-11-15,0 0-13 16,0-3-9-16,0-5-10 16,9-7 5-16,17-10 10 0,15-11-2 15,7-8-14-15,5-4 2 16,3 0-2-16,-4-1-1 16,-10 2-12-16,-3 2-14 15,-11 3 7-15,-8 5 6 16,-4 6-19-16,-6 5 0 15,-4 8 6-15,-1 5-2 16,-1 6 7-16,-3 5-9 16,-1 2-13-16,0 0-30 15,0 0-67-15,0 0-71 0,0 0-84 16,-10 0 6-16,-10 0-475 0</inkml:trace>
  <inkml:trace contextRef="#ctx0" brushRef="#br0" timeOffset="17069.3">22534 12588 631 0,'0'0'285'0,"0"0"-57"15,0 0-40-15,0 0-75 16,0 0-53-16,0 0-41 16,0 0-13-16,16-20 4 15,17 11 7-15,12-4 2 16,4-1 9-16,4 1-14 0,-1 2-13 15,-6 1 8-15,-2 3-9 16,0 1 0-16,-2 1 0 16,-1-1 0-16,-4 2 1 15,-1 1-1-15,-8 1-5 16,-3 2-1-16,-4 0-4 16,-7 17 4-16,-3 6 6 15,-4 11 11-15,-4 5 27 16,-3 5 3-16,0-2-9 15,0-2-4-15,0-5-7 16,0-7-7-16,0-6-14 16,2-6-1-16,7-4-24 15,2-4-70-15,3-1-97 16,-7-7-379-16</inkml:trace>
  <inkml:trace contextRef="#ctx0" brushRef="#br0" timeOffset="17387.36">23804 12120 1054 0,'0'0'236'0,"0"0"-150"0,0 0-21 16,0 0-1-16,0 0-29 16,0 0-5-16,0 103-6 15,35-53-10-15,3 4 4 16,-1-2-4-16,-5-3-4 16,-6-10-8-16,-10-6-1 15,-2-10-1-15,-9-6-7 16,-1-7-30-16,-4-4-114 15,0-6-259-15</inkml:trace>
  <inkml:trace contextRef="#ctx0" brushRef="#br0" timeOffset="18683.91">24089 12249 1024 0,'0'0'204'0,"0"0"-140"16,0 0 10-16,0 0 0 16,0 0-36-16,-46 87-25 15,46-61-7-15,0 4-5 16,10-1 0-16,1-3 6 16,3-3-6-16,2-5-1 15,2-2-1-15,1-6 1 16,6-5-1-16,3-5-1 15,4 0 2-15,2-11-16 0,3-9-4 16,-5-6-17-16,-2-4-21 16,-7-2-13-16,-7-2 26 15,-4 5 34-15,-10 4 11 16,-2 7 0-16,0 6 2 16,0 7 21-16,0 5 38 15,0 0-28-15,-7 5 3 16,-2 13-4-16,0 7 2 15,7 4-8-15,2 3-7 16,0 1-3-16,7-5-2 16,18-3-2-16,5-5-11 15,2-4 5-15,5-8-5 16,4-7 0-16,-4-1-1 16,-2-8-54-16,1-11-17 15,-10-9-19-15,-4-2 3 16,-6-1-25-16,-11 2 57 0,-2 5 41 15,-3 8 14-15,0 6 1 16,0 5 18-16,0 5 14 16,0 0-10-16,0 0-8 15,2 2-13-15,3 8 15 16,4 1 8-16,2 2-5 16,1-1 2-16,2 2-9 15,6-1-6-15,-4-2 3 16,0-2-8-16,0 1 4 15,0-6-5-15,-2-2-1 16,-4-2-5-16,3 0-30 0,1-16-20 16,-3 0-17-1,-1-5-38-15,-5-1 23 0,-1-1 50 16,-2 5 37-16,-2 5 3 16,0 6 47-16,0 4 2 15,3 1-30-15,3 2-20 16,1 0-2-16,7 0 24 15,-2 10 0-15,8 0-8 16,-4 3 0-16,3 2 7 16,-3-3-1-16,0 1-9 15,-4-2 9-15,-1-4 8 16,-2-3-16-16,-4-3-6 16,-1-1-1-16,1 0 6 0,0-5 1 15,2-8-8 1,-1-1-6-16,2 0 0 0,-6 2-14 15,3 2 5-15,-1 4 8 16,-4 3 1-16,2 2-1 16,-2 1 1-16,3 0 1 15,3 0-1-15,1 1 20 16,2 5 0-16,1 1-2 16,4-1-7-16,2-1 1 15,0-2-11-15,0-3 1 16,0 0 5-16,0 0-7 15,3-7 7-15,-1-9-7 16,2-2-26-16,-1-3-9 0,-7-2 6 16,2 2 9-1,-3 0 14-15,0 1-3 0,-1 5 2 16,1 1-3-16,3 4 9 16,-2 4-5-16,4 3-3 15,4 3-5-15,5 0 7 16,-2 2 7-16,7 6 7 15,0 5-7-15,-2-1 1 16,-3 2 0-16,-4-1 0 16,-7-1-1-16,-7 0 0 15,-3-3 9-15,-4 1 15 16,0-2 40-16,-5 1 9 16,-17-2-21-16,-6 4-13 15,-4 0-6-15,-5-1 14 16,-4 0 7-16,-1-2 8 15,1 0 1-15,8-4-18 0,4 0-27 16,12-2-18-16,6-2-6 16,7-3-61-16,4-9-176 15,0-2-388-15</inkml:trace>
  <inkml:trace contextRef="#ctx0" brushRef="#br0" timeOffset="20651.73">19596 13194 785 0,'0'0'296'0,"0"0"-146"16,0 0-32-16,0 0 14 15,0 0-28-15,0 0-40 16,0 0-31-16,0-7-7 16,0 7 15-16,0 0-5 15,0 0-5-15,0 0-19 16,0 0 2-16,0 0-14 15,0 4-16-15,-16 6 16 16,-9 7 7-16,-12 5 14 0,-14 6-12 16,-8 2 4-16,-8 2 18 15,-7 0-4-15,-4 2 1 16,-5-1-9 0,0 0-5-16,-2 1 5 0,0-2-13 15,2 2 3-15,0 0-3 16,-1 0-5-16,-4 0 5 15,-4 2-5-15,-2-3 6 16,-1 0 0-16,-1-1-5 16,11-1 8-16,8-6 11 15,9-4 1-15,17-5-5 16,14-6-9-16,12-6 1 0,18-1-3 16,3-3-6-16,4 0-25 15,0 0-14-15,0 0-15 16,0 0 7-16,0 0 9 15,0 0 19-15,0 0 7 16,0-2-10-16,0-9-3 16,15-10-32-16,11-8-32 15,15-10-3-15,1-3-24 16,6-2-42-16,-4 1 20 16,-10 6 8-16,-4 2 56 15,-5 7 58-15,-8 4 16 16,-6 6 0-16,-2 5 38 15,-7 6 67-15,-2 3 34 0,0 2-12 16,0 2-34 0,0 0-6-16,0 0-36 0,-6 0-12 15,-6 2-23-15,-4 6-16 16,0 5 9-16,-7 3-8 16,0 4 12-16,-7 2-1 15,-2 6 14-15,0-2 1 16,-1 1 3-16,1-1-3 15,4 0-5-15,-1-1-11 16,12-1-5-16,2-1-5 16,8-3-1-16,4-1-1 15,3-2-13-15,0-2-10 16,0-2 5-16,10-1 5 16,5-2 12-16,-5-3-5 15,-3 0 1-15,-1 0 5 16,2 0 1-16,-2 0 0 15,-1 0 0-15,0-2-2 0,4 1 1 16,-3-2 1-16,-1-1-1 16,2 1 0-16,4-1-5 15,3 0 0-15,5 0 4 16,4 1 2-16,9 0 0 16,9 1 0-16,6-1-1 15,8 0 1-15,9-1 0 16,8-1 0-16,5 0-2 15,-3-1 2-15,-3 3 2 16,-11-2-2-16,-11 1 0 16,-12-1 1-16,-10 0-1 15,-13 0 1-15,-7-2 0 16,-7 1 17-16,0-1 30 0,0 0 11 16,0 0-4-16,0 0-19 15,-16 0-36-15,-1-3-6 16,-8-4-46-16,0 1-47 15,-7-7-60-15,6 1-115 16,6 2-422-16</inkml:trace>
  <inkml:trace contextRef="#ctx0" brushRef="#br0" timeOffset="21732.6">20095 13438 155 0,'0'0'216'0,"0"0"-26"15,0 0 30-15,0 0 11 16,0 0-30-16,0 0-58 16,0 0-58-16,0-15-30 15,0 15-19-15,5 6-34 16,14 15 12-16,13 13-5 15,25 26 37-15,17 23-11 16,-1-4-13-16,-8-7-7 16,-17-17-1-16,-18-20-6 15,0-1 0-15,-3-4 4 16,-10-11-10-16,-6-7 10 16,-6-7-5-16,-5-5 8 15,0 0 10-15,0-18 6 16,-18-11-15-16,-17-26-16 15,-11-25-8-15,-7-24-11 0,2-5-36 16,14 19-20-16,12 23 22 16,18 31 26-16,7 8 19 15,0-1 7-15,0 3-7 16,12-1 7-16,4 10-6 16,7 5 6-16,4 10 0 15,4 2-13-15,10 11 12 16,7 19 2-16,10 26 6 15,8 24 19-15,1 19-3 16,-10-6-6-16,-19-21-15 16,-16-28 6-16,-5-21-5 15,-4-2-1-15,1 0 5 16,-3-2-6-16,-6-7-5 0,-5-3-68 16,0-4-75-1,-14-2-128-15,-9-1-226 0</inkml:trace>
  <inkml:trace contextRef="#ctx0" brushRef="#br0" timeOffset="21961.5">20406 13790 745 0,'0'0'273'0,"0"0"-95"15,0 0-55-15,0 0-62 16,0 0-19-16,0 0-29 15,0 0-4-15,103-76 3 16,-52 44-4-16,5-5-7 16,-1-1-1-16,5 0-1 0,-6-1-63 15,-3 2-88-15,11-11-88 16,-16 8-63-16,-13 8-198 0</inkml:trace>
  <inkml:trace contextRef="#ctx0" brushRef="#br0" timeOffset="22161.21">21023 13297 7 0,'0'0'540'0,"0"0"-297"16,0 0-78-16,0 0-47 16,0 0-41-16,0 0 47 15,0 0-2-15,48 111-44 0,-23-59-15 16,0 6-11-16,3-1-11 16,2-4-12-16,0-4-17 15,-3-7-6 1,-1-11-5-16,-1-8-1 0,-4-4 0 15,-5-6-60-15,-2-6-81 16,-7-3-191-16,-3-4-566 0</inkml:trace>
  <inkml:trace contextRef="#ctx0" brushRef="#br0" timeOffset="22410.77">21582 13412 1096 0,'0'0'239'0,"0"0"-151"0,0 0-25 15,-14 103-5-15,28-62-20 16,18 0-20-16,4 0-7 16,-3-7-11-16,-3-5 0 15,-3-6 1-15,-6-6-1 16,-5-5-9-16,-4-2-35 15,-5-5-56-15,-7-2-74 16,0-3-136-16,0 0-217 0</inkml:trace>
  <inkml:trace contextRef="#ctx0" brushRef="#br0" timeOffset="23015.29">21568 13624 836 0,'0'0'295'0,"0"0"-124"15,0 0-91-15,0 0-43 16,0 0-19-16,0 0-4 16,0 0-7-16,150-71 1 15,-102 62-8-15,-2 1-6 16,-3 4-15-16,-8 1-7 16,-8 2 2-16,-6 1 10 15,2 0 6-15,-5 7 0 16,6 9 10-16,1 8 7 15,3 5 43-15,2 7 2 16,0 0 5-16,4-1-8 16,0-3-7-16,-2-6-20 0,-4-7-13 15,0-9-8-15,-5-8-1 16,-2-2 6-16,-1-7 4 16,-4-17 4-16,-2-10-14 15,-9-6-26-15,-5-7-18 16,0 0 2-16,-9 4-2 15,-3 7 9-15,-2 11 34 16,5 8 1-16,4 10 1 16,3 4 6-16,2 3 1 15,0 0-8-15,0 7-2 16,2 13 2-16,17 7 28 16,11 10-15-16,4 6-3 15,12 8 6-15,9 5-4 0,3 4 21 16,4 1-9-1,-4-5-14-15,-6-4-9 0,-10-6 1 16,-15-7-1-16,-13-4 9 16,-14-5-9-16,0-5-1 15,-30-4 16-15,-23-4 8 16,-16-7 22-16,-15-5-5 16,-11-5 5-16,-1 0-23 15,8-20-23-15,10-6-15 16,13-9-112-16,28-31-48 15,19 10-118-15,18 5-442 0</inkml:trace>
  <inkml:trace contextRef="#ctx0" brushRef="#br0" timeOffset="23412.83">22928 13409 780 0,'0'0'183'16,"0"0"-103"-16,0 0 38 15,0 0-18-15,0 0-59 16,0 0-34-16,0 0-5 16,-56-20 13-16,40 16 52 15,0 4 92-15,0 0-54 16,2 0-29-16,2 11-20 15,-3 8-29-15,8 11-6 0,4 7-4 16,3 5-11-16,0 2 7 16,9-5-13-16,14-3 1 15,5-10-1-15,-2-8-8 16,1-5-5-16,0-9-18 16,-3-4-20-16,-3-3-7 15,1-16-17-15,-8-8-16 16,-9-7-26-16,-5-5-10 15,0-8-63-15,-44-26-37 16,-4 2-79-16,6 9-85 16</inkml:trace>
  <inkml:trace contextRef="#ctx0" brushRef="#br0" timeOffset="23575.48">22819 13264 251 0,'0'0'305'16,"0"0"-116"-16,0 0-51 16,0 0-5-16,0 0-49 0,0 0 30 15,51 48 49-15,-8-10-50 16,4 3-24-16,8 7-28 15,2 2-26-15,-1-1-21 16,-6-4-6-16,1-5-8 16,-8-8-15-16,-4-8-41 15,-17-8-72-15,-6-7-139 16,-10-4-765-16</inkml:trace>
  <inkml:trace contextRef="#ctx0" brushRef="#br0" timeOffset="24068.49">24126 13288 484 0,'0'0'202'15,"0"0"-134"-15,0 0-31 16,0 0 14-16,0 0 8 16,0 0 6-16,0 0 13 15,-41-17 36-15,22 17 25 16,-4 9-23-16,2 2-24 16,-1 1-37-16,8 4-24 0,9-2-31 15,5 3-2-15,0-5-24 16,11 0 7-16,20-1-8 15,10-2 2-15,5-3 9 16,7 1 1-16,0 1 4 16,-2 4-17-16,-5 1 8 15,-8 5 4-15,-12 1 7 16,-12 1 9-16,-8 1 1 16,-6 0 10-16,-2-1 37 15,-23 0 20-15,-10-4 4 0,-2-4-13 16,-9-4-13-1,-2-8-13-15,-4 0-10 16,7-8-21-16,4-15-2 0,13-5-120 16,13-4-32-16,15-10-63 15,15 10-74-15,8 4-364 0</inkml:trace>
  <inkml:trace contextRef="#ctx0" brushRef="#br0" timeOffset="24443.2">24354 13250 613 0,'0'0'134'16,"0"0"-66"-16,0 0 26 0,0 0 17 16,0 0-46-1,0 0 9-15,-16 92 3 0,16-68 5 16,0 3-9-16,0 1-11 15,18 1-23-15,8-4-14 16,8-3-13-16,5-4-4 16,7-5-7-16,5-7 0 15,-3-5-1-15,2-1 0 16,-12-7-11-16,-4-9-5 16,-11-5 14-16,-9-2 2 15,-12-3 0-15,-2-4 1 16,-12 1 9-16,-24-2-9 15,-10 1 0-15,-7 5-1 16,0 3 1-16,2 8-1 16,7 7-7-16,6 7-24 0,7 3-82 15,9 11-188-15,8 2-396 16</inkml:trace>
  <inkml:trace contextRef="#ctx0" brushRef="#br0" timeOffset="24899.78">24220 13994 730 0,'0'0'205'16,"0"0"-148"-16,0 0-18 15,0 0-9-15,0 0 18 16,0 0 36-16,0 0 17 16,108 7-10-16,-69-7-15 15,7 0-9-15,7 0-31 16,12-6-10-16,8-7-18 0,6-1 12 15,10-4-4 1,6 0 1-16,-1-2-8 0,-6 2-2 16,-3 2-6-16,-9 4 0 15,-17 7-1-15,-12 2 1 16,-16 2-1-16,-12 1-1 16,-12 0 0-16,-7 0 1 15,0 0 2-15,0 0-2 16,0 0-12-16,4 0-49 15,1 0-47-15,-3 0-66 16,3-3-223-16</inkml:trace>
  <inkml:trace contextRef="#ctx0" brushRef="#br0" timeOffset="25107.91">26240 13505 1260 0,'0'0'309'0,"0"0"-214"16,0 0-82-16,0 0-11 15,0 0 6-15,0 0-8 16,0 0-9-16,155-12-30 16,-93 8-60-16,-14-1-167 15,-9 1-347-15</inkml:trace>
  <inkml:trace contextRef="#ctx0" brushRef="#br0" timeOffset="25261.2">26661 13456 783 0,'0'0'395'16,"0"0"-233"-16,0 0-100 16,0 0 43-16,0 0 10 15,0 0-83-15,0 0-32 16,65-13-64-16,-47 6-138 15,0 0-516-15</inkml:trace>
  <inkml:trace contextRef="#ctx0" brushRef="#br0" timeOffset="25666.68">26894 12753 1028 0,'0'0'192'0,"0"0"-151"16,0 0-31-16,144-30 4 16,-83 30 10-16,7 10-17 0,-3 18-1 15,-5 7 4-15,-12 6 1 16,-11 4 5-16,-12 3 15 16,-14 0 4-16,-11 1 10 15,0-1-9-15,-2-3-16 16,-21-3-20-16,2-3 0 15,3-7-35-15,-2-4-50 16,1 4-153-16,7-10-256 16,1-4-113-16</inkml:trace>
  <inkml:trace contextRef="#ctx0" brushRef="#br0" timeOffset="25840.99">27505 13593 844 0,'0'0'226'0,"0"0"-71"16,0 0 16-16,0 0-22 15,0 0-90-15,0 0-59 16,0 0-72-16,17-22-45 16,-17 3-243-16</inkml:trace>
  <inkml:trace contextRef="#ctx0" brushRef="#br0" timeOffset="26148.97">27464 12694 864 0,'0'0'260'15,"0"0"-193"-15,0 0-50 16,0 0 16-16,0 0 27 16,150-47-30-16,-91 47 4 15,6 0 8-15,-1 6-12 16,1 10-15-16,-5 5-7 16,-3 5-7-16,-6 8 0 15,-5 0 0-15,-9 7 0 16,-5 3-1-16,-7 4-19 15,-14 22-94-15,-8-11-243 16,-3-7-510-16</inkml:trace>
  <inkml:trace contextRef="#ctx0" brushRef="#br0" timeOffset="26323.34">28357 13582 1330 0,'0'0'225'0,"0"0"-170"15,0 0-55-15,0 0-66 16,0 0-421-16</inkml:trace>
  <inkml:trace contextRef="#ctx0" brushRef="#br0" timeOffset="29292.3">4070 11882 948 0,'0'0'183'15,"0"0"-58"-15,0 0-25 16,0 0 10-16,0 0-7 15,0 0-21-15,0 0-16 16,-104 0-24-16,68 9-23 16,-6 10-9-16,-13 7-10 15,-8 10 9-15,-10 2-2 0,-3 3-5 16,10-1 17 0,10 1-3-16,17-8-2 0,18-2-14 15,21-4-11-15,0-4-36 16,40-4-18-16,22-4 31 15,18-5 33-15,17-4-1 16,13-6-5-16,12 0 7 16,-2 0 1-16,1-2 0 15,-8 2 1-15,-12 0-2 16,-11 18 0-16,-19 6-1 16,-15 6-18-16,-17 9 3 15,-18 6 1-15,-14 3 15 16,-7 5 0-16,-1 1 18 15,-24 1 12-15,-5-3 2 16,1-2-2-16,5-9-10 16,-1-6 2-16,9-8-21 0,5-8 7 15,10-5-8-15,1-1-1 16,0-1-15-16,0 2-17 16,0 2 22-16,0 3 5 15,0 6 6-15,0 4 8 16,-4 3-7-16,-1 3 7 15,3 5 5-15,2 1 0 16,0 1 6-16,11-1-9 16,17-1-10-16,7-4 0 15,8-1 0-15,3-7-11 16,5-3 11-16,-3-6 22 16,-4-3-8-16,-5-4-8 15,-9-4-4-15,-5-4 4 16,-13-2-6-16,-1-2-2 0,-6 0-18 15,-1 0-5-15,-4-14-13 16,0-22-92-16,-22 2-172 16,-8 2-538-16</inkml:trace>
  <inkml:trace contextRef="#ctx0" brushRef="#br0" timeOffset="33167.21">4044 12827 561 0,'0'0'176'0,"0"0"-34"16,0 0-26-16,0 0 15 16,0 0-5-16,0 0-43 15,0 0-49-15,-87 0 10 16,62 12-9-16,-3 4 0 0,-7 6-3 16,-6-1-3-1,-2 7-9-15,-4 0-5 0,-3 2 1 16,2 3-3-1,2 1 1-15,4 0-5 0,5 3 11 16,7-1-8-16,8 1-3 16,12 0-9-16,10-1-6 15,0-1 4-15,7 1 1 16,18-2 0-16,5-2 1 16,2 2 16-16,3 2-3 15,-1 3-4-15,-1 2-7 16,4 1 7-16,1 2-9 15,8 1 1-15,1-1-1 16,8 5-15-16,5-1 14 16,11 1-9-16,2 1 10 15,1-2 1-15,4-1-1 16,-1-2-2-16,0-2 2 0,0-2-15 16,-2-1 15-16,1-4 6 15,-2 1-6-15,2-3 6 16,2-1-6-16,2-2 0 15,1-3 0-15,-2-1 0 16,3-2-1-16,-3-2 0 16,-1-1 1-16,-2-3 0 15,-3-1 1-15,-4-2 0 16,2-2-1-16,1 1 0 16,-1-2 0-16,5-1-1 15,2 0 1-15,1 1 0 0,5-2 1 16,2 0-1-1,3-1-2-15,4-2 2 16,5-2 0-16,-5 0 0 0,1-1 0 16,0 2 0-16,-6 0 9 15,-1 1-9-15,2-1 0 16,-5 1 0-16,5 1 0 16,3 2 0-16,5-2 0 15,-1 1 1-15,6-1-2 16,3-3 2-16,-1 1-2 15,4-3 1-15,-2 0 0 16,2-1 0-16,-5 0 0 0,1-1 0 16,-2 2 0-1,5-4 0-15,2 0-1 0,10 0 0 16,1 0 1-16,7-5-1 16,3-2 0-16,-3 2 0 15,6-1-8 1,-2 0 2-16,-1-1 7 0,3 1-16 15,2-2 4-15,-8-1-7 16,2 1 2-16,-9 0-1 16,-3-1 10-16,-7 4 7 15,-6 2 0-15,-5 0 1 16,-2 3 0-16,-3 0 2 16,-2 0-2-16,-3 0 1 15,-1 0 0-15,2 0-1 16,2 0-1-16,4 0-6 0,1-3 6 15,2 2-8-15,0 1 8 16,4 0 0-16,-4 0-11 16,0 3 5-16,-2 2 5 15,-1 2-5-15,-3 0 6 16,3-2-5-16,-1 0-11 16,8 0-5-16,-2-4 5 15,7 0 8-15,1 0 8 16,3 1 0-16,-2 2 1 15,-6 0 1-15,-1 3-1 16,-8 0-1-16,-3-1-1 16,-7 1 2-16,-7-2-1 15,-2 0 1-15,-9 0 0 16,-3 0-1-16,-6 1 1 16,-3-1 0-16,-7 1-1 0,-8 1 1 15,-2-2 1-15,-3 1-1 16,-9-1 0-16,1-2 0 15,-6-1-2-15,0 1 2 16,-3 1-1-16,0 0 0 16,-2 1 1-16,0 2 0 15,3-2 0-15,2 1 1 16,4-2-1-16,7-1-4 16,9 0 4-16,5-1 1 15,3 0 0-15,8 0-1 16,-1-2 1-16,6 1 4 15,0-1-5-15,2 0 0 16,1 0 0-16,3 0 0 16,-3 0 1-16,2 0-1 0,4 0 0 15,-2 0 2-15,2 0-2 16,-2 1 0-16,-2 4 1 16,-2-1-1-16,-1 0 0 15,-6 0 0-15,4 0 0 16,-2 0 0-16,1-1-1 15,-1-1 1-15,-2-1 0 16,-1-1 1-16,-4 0-1 16,-2 0 0-16,-5 0 1 15,0 0-1-15,-3 0-1 16,-1 0 1-16,2 0 0 0,0 3 0 16,6 1 0-16,1-1 1 15,2-1-1-15,9-1 2 16,7-1-1-16,7 0 0 15,7-1-1-15,6-7 0 16,1 0 1-16,2 0-1 16,-3 1 1-16,2 2-1 15,-6 3 0-15,2-2 0 16,-4 3 0-16,0 1 0 16,0 0 0-16,2 0 0 15,2 0-1-15,-4 0 1 16,2 0 0-16,2 0 0 15,-4 0-1-15,-3 0 0 0,-3 1 1 16,-1 1 1 0,-7 0-1-16,-3-2 0 0,-4 0 0 15,0 0 6-15,-4 0-6 16,0-5-1-16,-6 0 1 16,-5-1-1-16,-2 0 1 15,-8 1-1-15,-5 2 1 16,3-1 0-16,-3-1 0 15,0-3 0-15,0-2-1 16,-2 0-7-16,0-1 6 16,-4 0-4-16,-1 1 5 15,-4 0 1-15,0 2-2 16,-5-2-8-16,0 2-7 16,-2 0-12-16,-1-2 17 15,1-1 3-15,2 0 1 0,-2-2-7 16,-2-1-21-16,4-3-10 15,-1 0-20-15,-5 0 30 16,-5 0 29-16,-5 2 7 16,0-1 8-16,0 2 2 15,-14 0 10-15,-7 0 9 16,-2 0 12-16,-5-2-15 16,1 1 11-16,-1-3-13 15,-2 1-3-15,0-1-5 16,2-1-10-16,-1-3-4 15,1 2-1-15,0 2 1 16,1 0 4-16,-1 4-6 16,-6 1 1-16,2 3 24 15,0 0 14-15,-5 3 8 0,0 1-30 16,-7 2 3-16,5 0 1 16,-5 3-10-16,3-2-3 15,8 2-1-15,1-1 5 16,2 1 11-16,3 1-14 15,1-2 4-15,1 0-5 16,-2-2-7-16,-3 2 0 16,-5-2 10-16,-2 1 5 15,-6 0-6-15,-6 2-10 16,-6-1 0-16,-5 2 1 16,-2 0 8-16,-5 0-8 0,-6 9 6 15,-1-1 2 1,-6 3-2-16,-1-1-1 0,-8 1 4 15,1-1-1 1,-4 0-3-16,2 1 1 0,1-3 5 16,1-2-11-16,5-1 2 15,1-1 7-15,8-1 3 16,3 1-4-16,8 1-9 16,2 1 0-16,7 0 2 15,2 0-1-15,6-2 9 16,0 0-10-16,9 0 0 15,-4-1 0-15,4 0 1 16,0-2 0-16,-2 1-1 16,-3-2 1-16,-1 1 0 15,1-1 1-15,-4 0-1 16,-4 0 0-16,3 0-1 0,-5 0 1 16,3 0-1-16,-3 0 7 15,-2-3 0-15,4-1-7 16,-6-2 0-16,-1 1-1 15,0-2-12-15,-1 0 12 16,-4-2 0-16,-3 1 1 16,-3-2-1-16,1 0 1 15,2-2 1-15,-3 2 5 16,3-3-6-16,-2 1 0 16,-2 3 1-16,-2 2 0 15,2 1-1-15,5 1 28 16,2 0-9-16,2 1-6 0,7-2-4 15,0 1-2-15,-2 1-7 16,2-2 0-16,0 0 18 16,-2 2-4-16,2-2-6 15,2 0-8-15,0 1 1 16,-2-2 1-16,1 0-1 16,-1 1 0-16,2 1 6 15,0-1-6-15,3 3 0 16,-2 2 0-16,8 0-1 15,0 1-6-15,1 0 4 16,5 0 4-16,10 0-2 16,3 0 6-16,7 0 0 15,4 0 0-15,5 0 1 16,1 0-1-16,3 0-6 0,-3 0-7 16,1 0-15-16,-2 0-10 15,-4 2 31-15,-5 4-1 16,-1 0 2-16,-1 2 12 15,-3 0-12-15,0 0 6 16,-4 0-5-16,-2 0 0 16,3-1 0-16,-3 1 5 15,2-1-5-15,2-2 1 16,2 1 6-16,2-2-7 16,4-1 0-16,5-2 1 15,3 0-1-15,-2-1 0 16,-2 2 5-16,-3 0-4 15,2 0-1-15,-2 0 0 0,1 1-1 16,3-1-1 0,-1 1-12-16,0 0 11 0,-1 1 1 15,1-1 1-15,1 0 0 16,-1-1 2-16,4 3-1 16,-7-4 5-16,3 2-6 15,1 0 1-15,-1-2 1 16,6 2 6-16,0-1-8 15,-1-2 0-15,3 1 0 16,3-1 0-16,0 1-7 16,0-1 6-16,-2 3-8 15,-2 2 3-15,3 1-10 16,-8 2 16-16,3 1 0 0,-1 3-1 16,-1-1 0-16,0 0 1 15,1 2-14-15,2 1 14 16,0 0 0-16,3-1 1 15,-3-1 0-15,1 0 0 16,-1-4 6-16,3 1-7 16,2-4-1-16,0 1-13 15,0-1-4-15,0 0 1 16,0 1 17-16,0 0 7 16,0 0 2-16,0 0-4 15,0-1-4-15,0 0-1 16,0 1 1-16,0-1-1 0,0 0 1 15,0 1 0-15,0 0-1 16,0-2 0-16,0 2 0 16,0-2 7-16,0 0-6 15,0 1 0-15,-3-1-1 16,3 0 0-16,0-2 0 16,0 2 1-16,0 0 0 15,0 1-1-15,0 0 2 16,0 2 2-16,0 2-4 15,0-1-10-15,0 0 3 16,0 1 7-16,0-2 0 16,0-1 13-16,5-2-7 15,-2-1 1-15,-1 0-6 16,3-1 1-16,-1 2 5 16,-2-2-6-16,3 1 5 15,0 0-3-15,4 0-3 0,-3 1 6 16,-1-1-6-16,4 0-8 15,-2-2-30-15,9 2-46 16,14-3-75-16,-4 0-122 16,-5-10-882-16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1E1F25-6EF4-44DE-B52E-E0FE6A14697A}" type="datetimeFigureOut">
              <a:rPr lang="en-ZA" smtClean="0"/>
              <a:t>2020/10/29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C71B43-10B0-4C24-A99D-59398ED1807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554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3863-53B9-4C96-B950-3255860BA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AC328-9F59-49C9-B7EF-4ED322320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6267E-5381-4095-8FAB-2D23C0B7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CA51-A19D-4945-9E45-B84C68F493C7}" type="datetime1">
              <a:rPr lang="en-ZA" smtClean="0"/>
              <a:t>2020/10/29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E76AD-E8ED-4825-90D5-98A54E75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898D1-8963-4AD4-B2BA-8775DB0B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793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2BA6-48A3-402F-9022-692CB780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8D5FD-5568-4CC4-B7C3-0AF79FFE8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73175-1A9B-4AC4-8DA9-CC8FEA7EB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CDBD-B6CF-4E29-8AA4-22F0C6775B79}" type="datetime1">
              <a:rPr lang="en-ZA" smtClean="0"/>
              <a:t>2020/10/29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43F93-283D-4064-B028-DDA2DA86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9A23A-E2FF-4E81-A3A4-57EAA6A2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082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16B397-D2B7-4657-808D-AAC227F19E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588C5-9823-482A-B7B2-16F1EFFF1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CEF4F-BD4D-4014-80D3-80F2D60B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D49C-B61D-45CB-BD1E-4D5AC9FF7310}" type="datetime1">
              <a:rPr lang="en-ZA" smtClean="0"/>
              <a:t>2020/10/29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E1A36-1D1C-440E-973A-A3295C11D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73118-682E-44F6-AE01-020066B6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29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772F-C59E-446E-8DEE-A752A3B6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34A0E-F684-49FC-8D93-2B87931DC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12F6B-857C-4FFD-89AD-1794C1E3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66CC-E095-434A-8D67-E8ACBC8BE965}" type="datetime1">
              <a:rPr lang="en-ZA" smtClean="0"/>
              <a:t>2020/10/29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46805-7BD1-46A8-9D7E-4F52CC497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4012E-212E-4FF8-8F0D-1E702C59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735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CF59C-6044-4A01-B62F-7B8CD83CA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2FDE8-3A76-4BF0-A2EF-CBFF01C9C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D259A-833B-4C55-92D7-9D3C5BE98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1601-4155-4FF8-9084-20484674D41E}" type="datetime1">
              <a:rPr lang="en-ZA" smtClean="0"/>
              <a:t>2020/10/29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F9443-3663-4D08-B066-4E38EEDDA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9E91A-F5B3-44DF-951C-535F8C7B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094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BAEC3-F231-4582-99AC-B82F37561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4C81F-7ECF-46D5-A63A-A0FFA0B91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0ED76-955C-4B00-A3CB-5933978B9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ADC2E-0FAE-4832-B03C-35D72A87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21BC-6481-4DCC-AEB9-F5A8F5D14F8F}" type="datetime1">
              <a:rPr lang="en-ZA" smtClean="0"/>
              <a:t>2020/10/29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4945A-5B60-4570-90EF-66FEFAB7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97267-B2E1-424F-B18A-02FFA0AA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805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F2C33-BC58-4011-923A-E2B5FE77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67C2C-96C2-4210-B947-B6FC7DF27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EF317-A8FD-47ED-8DBD-E1C40A91D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6726D-37B8-4866-9A06-C5EAF1617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02C93-4E71-4EDF-973A-CA3375A71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F40BB8-D7C3-415A-87E1-6530D2A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AEC4-809C-402A-A283-A63E4FBA939F}" type="datetime1">
              <a:rPr lang="en-ZA" smtClean="0"/>
              <a:t>2020/10/29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A600C0-EDB6-45DE-8F94-1BA007BF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E0421B-AB0D-4059-AA53-ABF0F2F2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312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09930-7132-40F7-9870-2D010FB1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A9163-1DCC-4D59-A05D-1699BC30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BD5A-992B-4129-846E-F042AE4FB68A}" type="datetime1">
              <a:rPr lang="en-ZA" smtClean="0"/>
              <a:t>2020/10/29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9C139-E592-4652-9E38-8749A52EF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C9231-63E7-4099-85B7-B5D760D8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023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0B188-1088-40B6-8126-A768C53C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F1BB-2E06-4347-A021-0120A95048A6}" type="datetime1">
              <a:rPr lang="en-ZA" smtClean="0"/>
              <a:t>2020/10/29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3E5E9B-2234-4C6B-B549-F7253E69D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E0965-4FAC-4E07-90E1-8D2884B8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624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B1E04-2316-48D6-9B3F-0A0FF79C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9DEBD-D5BA-4920-93C9-02E6D7111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1BFC9-C75B-4698-A0A2-33ABBA883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A3411-65B1-4C18-863C-BA1DAA05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CB37-98D5-4FF4-B630-088DA3B9D671}" type="datetime1">
              <a:rPr lang="en-ZA" smtClean="0"/>
              <a:t>2020/10/29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861B0-A330-4C9B-888A-38C38708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FFDB3-5978-410B-B222-25F9CC71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259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76DA6-4524-4C59-9A04-00565D08C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1516FC-89F1-489C-95D4-914B580C6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ECE63-612C-4CD2-93F9-B4A975A39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68F4A-34F1-4254-AA56-79E9081FA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FF46-011F-4B3D-BC67-3ABC26832C35}" type="datetime1">
              <a:rPr lang="en-ZA" smtClean="0"/>
              <a:t>2020/10/29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1D3D4-C172-4C48-AD0D-EAC15C99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88958-B675-4912-86F2-57533727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71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FA5D1-33C1-43F8-B33C-5947E8D1E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71E75-C7C1-4749-BFC5-B8FD30F67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239AF-59BC-4FDC-9E1B-C3D4D8C0A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1A6FA-18DA-4FBF-9C8F-181EE9070343}" type="datetime1">
              <a:rPr lang="en-ZA" smtClean="0"/>
              <a:t>2020/10/29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BAC0B-83A1-4EFE-A146-37D100A8E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B9782-0EC8-4F5F-85B3-01606473B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5D861-F89F-4456-A7A0-3175C1F2BE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491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customXml" Target="../ink/ink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customXml" Target="../ink/ink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1A8699-5E49-463C-9BA1-F6AE5B04B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3294" y="4723289"/>
            <a:ext cx="6805412" cy="67371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Meetkunde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Tegnologie</a:t>
            </a:r>
            <a:r>
              <a:rPr lang="en-US" dirty="0"/>
              <a:t> </a:t>
            </a:r>
            <a:r>
              <a:rPr lang="en-US" dirty="0" err="1"/>
              <a:t>Sessie</a:t>
            </a:r>
            <a:r>
              <a:rPr lang="en-US" dirty="0"/>
              <a:t> 8</a:t>
            </a:r>
            <a:endParaRPr lang="en-ZA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8D7C50D-AEAC-41AD-8FED-0FE261392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693" y="5397000"/>
            <a:ext cx="9144000" cy="9649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SBIDZ Open Saldanha</a:t>
            </a:r>
            <a:br>
              <a:rPr lang="en-US" dirty="0"/>
            </a:br>
            <a:r>
              <a:rPr lang="en-US" dirty="0" err="1"/>
              <a:t>Tegnologie</a:t>
            </a:r>
            <a:r>
              <a:rPr lang="en-US" dirty="0"/>
              <a:t> in die </a:t>
            </a:r>
            <a:r>
              <a:rPr lang="en-US" dirty="0" err="1"/>
              <a:t>onderrig</a:t>
            </a:r>
            <a:r>
              <a:rPr lang="en-US" dirty="0"/>
              <a:t> van </a:t>
            </a:r>
            <a:r>
              <a:rPr lang="en-US" dirty="0" err="1"/>
              <a:t>Wiskunde</a:t>
            </a:r>
            <a:br>
              <a:rPr lang="en-US" dirty="0"/>
            </a:br>
            <a:r>
              <a:rPr lang="en-US" dirty="0" err="1"/>
              <a:t>Aanlynkursus</a:t>
            </a:r>
            <a:endParaRPr lang="en-Z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0F19F2-5204-4091-9E7D-8EB6C6BFA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73" y="191351"/>
            <a:ext cx="5438040" cy="362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8">
            <a:extLst>
              <a:ext uri="{FF2B5EF4-FFF2-40B4-BE49-F238E27FC236}">
                <a16:creationId xmlns:a16="http://schemas.microsoft.com/office/drawing/2014/main" id="{9FCD476D-4C63-4084-84A4-3AA6F238F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392" y="6070711"/>
            <a:ext cx="3387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4FBB45A-5054-475B-AD3D-C03F98320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3" y="5088810"/>
            <a:ext cx="1302590" cy="167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C3C12-5E76-47BB-BE80-8D7E7E6B7ED8}"/>
              </a:ext>
            </a:extLst>
          </p:cNvPr>
          <p:cNvSpPr txBox="1"/>
          <p:nvPr/>
        </p:nvSpPr>
        <p:spPr>
          <a:xfrm>
            <a:off x="0" y="3631465"/>
            <a:ext cx="5520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Onthou</a:t>
            </a:r>
            <a:r>
              <a:rPr lang="en-US" sz="2800" dirty="0"/>
              <a:t> om </a:t>
            </a:r>
            <a:r>
              <a:rPr lang="en-US" sz="2800" dirty="0" err="1"/>
              <a:t>jou</a:t>
            </a:r>
            <a:r>
              <a:rPr lang="en-US" sz="2800" dirty="0"/>
              <a:t> </a:t>
            </a:r>
            <a:r>
              <a:rPr lang="en-US" sz="2800" dirty="0" err="1"/>
              <a:t>mikrofoon</a:t>
            </a:r>
            <a:r>
              <a:rPr lang="en-US" sz="2800" dirty="0"/>
              <a:t> </a:t>
            </a:r>
            <a:r>
              <a:rPr lang="en-US" sz="2800" dirty="0" err="1"/>
              <a:t>af</a:t>
            </a:r>
            <a:r>
              <a:rPr lang="en-US" sz="2800" dirty="0"/>
              <a:t> </a:t>
            </a:r>
            <a:r>
              <a:rPr lang="en-US" sz="2800" dirty="0" err="1"/>
              <a:t>te</a:t>
            </a:r>
            <a:r>
              <a:rPr lang="en-US" sz="2800" dirty="0"/>
              <a:t> sit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60545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36B6D-4B21-4C6C-B90C-E5427A77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58E3-8EE0-48CE-9F78-4F92A4CD3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Area measure is based on the process of tessellating a plane </a:t>
            </a:r>
            <a:br>
              <a:rPr lang="en-US" dirty="0"/>
            </a:br>
            <a:r>
              <a:rPr lang="en-US" dirty="0"/>
              <a:t>figure with squares. </a:t>
            </a:r>
          </a:p>
          <a:p>
            <a:r>
              <a:rPr lang="en-US" dirty="0"/>
              <a:t>Reasoning with transformations: all squares are similar, hence enlargements of each other, and we can hence choose squares of different sizes (scaled up or down) without any loss of generality</a:t>
            </a:r>
          </a:p>
          <a:p>
            <a:r>
              <a:rPr lang="en-US" dirty="0"/>
              <a:t>Breaking up quadrilaterals (polygons) into triangles</a:t>
            </a:r>
          </a:p>
          <a:p>
            <a:r>
              <a:rPr lang="en-US" dirty="0"/>
              <a:t>Transforming (by dissection and motion) triangles to rectangles and then to squares</a:t>
            </a:r>
          </a:p>
          <a:p>
            <a:r>
              <a:rPr lang="en-US" dirty="0"/>
              <a:t>Units of measurement are completely arbitrary, hence we need to agree on a unit for the purpose of communication; and abstract the idea of unit as “that chosen to represent 1”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2E375-A809-4E7F-9AB3-1BBC63CA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94EDA-CE63-4748-926D-8268A1E8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10</a:t>
            </a:fld>
            <a:endParaRPr lang="en-ZA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B55972-1D4D-4DF0-B63E-BF4590B4E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21" y="6251552"/>
            <a:ext cx="375549" cy="48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4E08E2-68E2-48F6-A0B2-51F7746E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40" y="6403685"/>
            <a:ext cx="1323736" cy="2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4B7525-EDF4-49F6-ACB6-2256BF9A6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254" y="365125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8B07C0-B14C-4E83-9985-300F1371B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Die </a:t>
            </a:r>
            <a:r>
              <a:rPr lang="en-US" dirty="0" err="1">
                <a:solidFill>
                  <a:srgbClr val="0070C0"/>
                </a:solidFill>
              </a:rPr>
              <a:t>kubus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hou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ons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meetstelsel</a:t>
            </a:r>
            <a:br>
              <a:rPr lang="en-US" dirty="0"/>
            </a:br>
            <a:r>
              <a:rPr lang="en-US" dirty="0"/>
              <a:t>The cube holds our measurement system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28C803-E8A1-4D67-838F-4D7597EB1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 Using an edge as unit, linear distance and length can be measured by iteration</a:t>
            </a:r>
          </a:p>
          <a:p>
            <a:endParaRPr lang="en-US" dirty="0"/>
          </a:p>
          <a:p>
            <a:r>
              <a:rPr lang="en-US" dirty="0"/>
              <a:t>Using a face as unit, area can be measured by iteration</a:t>
            </a:r>
          </a:p>
          <a:p>
            <a:endParaRPr lang="en-US" dirty="0"/>
          </a:p>
          <a:p>
            <a:r>
              <a:rPr lang="en-US" dirty="0"/>
              <a:t>Using the cube itself as a unit, volume can be measured by iteration 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F6790-297B-4970-9D17-D7AF6D489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7146A-F617-4B8E-8925-94200BC6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11</a:t>
            </a:fld>
            <a:endParaRPr lang="en-ZA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283D85-1C9A-4341-9E1E-8C56D1B7B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697" y="136525"/>
            <a:ext cx="2171700" cy="210502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12FEFB-CD61-46D8-8521-87B942E1B08B}"/>
              </a:ext>
            </a:extLst>
          </p:cNvPr>
          <p:cNvCxnSpPr/>
          <p:nvPr/>
        </p:nvCxnSpPr>
        <p:spPr>
          <a:xfrm>
            <a:off x="5469147" y="2389517"/>
            <a:ext cx="15182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7595DB-AFA9-4E10-967E-D57C1AD81854}"/>
              </a:ext>
            </a:extLst>
          </p:cNvPr>
          <p:cNvCxnSpPr/>
          <p:nvPr/>
        </p:nvCxnSpPr>
        <p:spPr>
          <a:xfrm>
            <a:off x="7016935" y="2389516"/>
            <a:ext cx="15182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FC94ED-EE2D-44B5-8692-63D62F261D8B}"/>
              </a:ext>
            </a:extLst>
          </p:cNvPr>
          <p:cNvCxnSpPr/>
          <p:nvPr/>
        </p:nvCxnSpPr>
        <p:spPr>
          <a:xfrm>
            <a:off x="8559573" y="2389517"/>
            <a:ext cx="15182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90B51A2-3448-49CF-B7AE-E0513C86135D}"/>
              </a:ext>
            </a:extLst>
          </p:cNvPr>
          <p:cNvSpPr/>
          <p:nvPr/>
        </p:nvSpPr>
        <p:spPr>
          <a:xfrm>
            <a:off x="5299229" y="2573542"/>
            <a:ext cx="1601192" cy="14799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9F444A-0974-4D7A-952C-BDEE5D53792C}"/>
              </a:ext>
            </a:extLst>
          </p:cNvPr>
          <p:cNvSpPr/>
          <p:nvPr/>
        </p:nvSpPr>
        <p:spPr>
          <a:xfrm>
            <a:off x="6890994" y="2571185"/>
            <a:ext cx="1601192" cy="14799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78FED5-443E-4199-BB08-F6275C7146B0}"/>
              </a:ext>
            </a:extLst>
          </p:cNvPr>
          <p:cNvSpPr/>
          <p:nvPr/>
        </p:nvSpPr>
        <p:spPr>
          <a:xfrm>
            <a:off x="8492186" y="2571185"/>
            <a:ext cx="1601192" cy="14799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A03EF284-4FFF-49BD-B3CA-FC9D3A744FBA}"/>
              </a:ext>
            </a:extLst>
          </p:cNvPr>
          <p:cNvSpPr/>
          <p:nvPr/>
        </p:nvSpPr>
        <p:spPr>
          <a:xfrm>
            <a:off x="4563938" y="4187860"/>
            <a:ext cx="1656388" cy="1654404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96E075A3-0571-4C9E-8473-AF4B1751ECB7}"/>
              </a:ext>
            </a:extLst>
          </p:cNvPr>
          <p:cNvSpPr/>
          <p:nvPr/>
        </p:nvSpPr>
        <p:spPr>
          <a:xfrm>
            <a:off x="5837605" y="4185503"/>
            <a:ext cx="1656388" cy="1654404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DE306089-F41E-40EE-B1F5-5CE6C9CB267E}"/>
              </a:ext>
            </a:extLst>
          </p:cNvPr>
          <p:cNvSpPr/>
          <p:nvPr/>
        </p:nvSpPr>
        <p:spPr>
          <a:xfrm>
            <a:off x="7091370" y="4185503"/>
            <a:ext cx="1656388" cy="1654404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16163DF2-5130-4CFF-BA0C-B845E30B5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21" y="6251552"/>
            <a:ext cx="375549" cy="48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52937DC-9012-4ACA-846E-3F18E405E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40" y="6403685"/>
            <a:ext cx="1323736" cy="2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273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E84B-5D42-4093-BA36-38DEA166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by enclosing in rectangles</a:t>
            </a:r>
            <a:endParaRPr lang="en-Z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3C49F7-8C7C-4C62-974C-5649F93FB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459" y="1303006"/>
            <a:ext cx="4603541" cy="466438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295F5-4392-4072-9AEE-AAC8AF739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A4BE7-B7C0-489C-9CDC-9455F0DD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12</a:t>
            </a:fld>
            <a:endParaRPr lang="en-ZA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0EBF21F-C94D-4EF0-A87D-0304E95D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21" y="6251552"/>
            <a:ext cx="375549" cy="48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A2FBC8-7F94-4AB4-8FD2-B0FAEA181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40" y="6403685"/>
            <a:ext cx="1323736" cy="2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EA18AC-40E0-4F27-B6C6-499B827F8279}"/>
              </a:ext>
            </a:extLst>
          </p:cNvPr>
          <p:cNvSpPr txBox="1"/>
          <p:nvPr/>
        </p:nvSpPr>
        <p:spPr>
          <a:xfrm>
            <a:off x="6527740" y="1795486"/>
            <a:ext cx="5228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Enclose irregular parts in rectangles and reason about</a:t>
            </a:r>
            <a:br>
              <a:rPr lang="en-US" dirty="0"/>
            </a:br>
            <a:r>
              <a:rPr lang="en-US" dirty="0"/>
              <a:t>proportions </a:t>
            </a:r>
            <a:endParaRPr lang="en-Z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1C8170-25BC-4A43-9DB4-71664DCC2911}"/>
              </a:ext>
            </a:extLst>
          </p:cNvPr>
          <p:cNvSpPr txBox="1"/>
          <p:nvPr/>
        </p:nvSpPr>
        <p:spPr>
          <a:xfrm>
            <a:off x="6527740" y="2830780"/>
            <a:ext cx="5154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Omsluit</a:t>
            </a:r>
            <a:r>
              <a:rPr lang="en-US" dirty="0"/>
              <a:t> die </a:t>
            </a:r>
            <a:r>
              <a:rPr lang="en-US" dirty="0" err="1"/>
              <a:t>onreëlmatige</a:t>
            </a:r>
            <a:r>
              <a:rPr lang="en-US" dirty="0"/>
              <a:t> dele in </a:t>
            </a:r>
            <a:r>
              <a:rPr lang="en-US" dirty="0" err="1"/>
              <a:t>reghoeke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bedink</a:t>
            </a:r>
            <a:br>
              <a:rPr lang="en-US" dirty="0"/>
            </a:br>
            <a:r>
              <a:rPr lang="en-US" dirty="0"/>
              <a:t>die </a:t>
            </a:r>
            <a:r>
              <a:rPr lang="en-US" dirty="0" err="1"/>
              <a:t>proporsionele</a:t>
            </a:r>
            <a:r>
              <a:rPr lang="en-US" dirty="0"/>
              <a:t> </a:t>
            </a:r>
            <a:r>
              <a:rPr lang="en-US" dirty="0" err="1"/>
              <a:t>verhoudings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53329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1D05-2D54-4A88-8337-530BA971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by enclosing in a square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3AA5F-906D-44B0-A256-FC674BCF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01DC7-9DF9-46AE-A706-80E5B20E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13</a:t>
            </a:fld>
            <a:endParaRPr lang="en-Z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060C9D-2701-4C47-AE77-DAAF33DFD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59" y="2018579"/>
            <a:ext cx="4228599" cy="369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3DD7839-96D7-4A6C-B706-6BD42A331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23" y="2159739"/>
            <a:ext cx="3572863" cy="355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4AFB592F-BAB1-4740-8D75-A6FAAB2102B8}"/>
                  </a:ext>
                </a:extLst>
              </p:cNvPr>
              <p:cNvSpPr/>
              <p:nvPr/>
            </p:nvSpPr>
            <p:spPr>
              <a:xfrm>
                <a:off x="8153400" y="734013"/>
                <a:ext cx="2957423" cy="1325563"/>
              </a:xfrm>
              <a:prstGeom prst="wedgeEllipseCallout">
                <a:avLst>
                  <a:gd name="adj1" fmla="val -74558"/>
                  <a:gd name="adj2" fmla="val 1120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What can you write about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rad>
                  </m:oMath>
                </a14:m>
                <a:r>
                  <a:rPr lang="en-ZA" dirty="0"/>
                  <a:t> by analysing the diagram?</a:t>
                </a:r>
              </a:p>
            </p:txBody>
          </p:sp>
        </mc:Choice>
        <mc:Fallback xmlns="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4AFB592F-BAB1-4740-8D75-A6FAAB210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734013"/>
                <a:ext cx="2957423" cy="1325563"/>
              </a:xfrm>
              <a:prstGeom prst="wedgeEllipseCallout">
                <a:avLst>
                  <a:gd name="adj1" fmla="val -74558"/>
                  <a:gd name="adj2" fmla="val 11204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751418DF-82CF-4EE9-9240-748451C18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15" y="6297589"/>
            <a:ext cx="375549" cy="48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0F21D8-2B2A-49FF-90B6-B36C8F366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14" y="6356350"/>
            <a:ext cx="1555412" cy="3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C29C7321-F3F6-4440-8395-A4E3BA32296D}"/>
              </a:ext>
            </a:extLst>
          </p:cNvPr>
          <p:cNvSpPr/>
          <p:nvPr/>
        </p:nvSpPr>
        <p:spPr>
          <a:xfrm>
            <a:off x="5206258" y="4289196"/>
            <a:ext cx="2855268" cy="1752973"/>
          </a:xfrm>
          <a:prstGeom prst="wedgeEllipseCallout">
            <a:avLst>
              <a:gd name="adj1" fmla="val -58801"/>
              <a:gd name="adj2" fmla="val -135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</a:t>
            </a:r>
            <a:r>
              <a:rPr lang="en-US" dirty="0" err="1"/>
              <a:t>Euklidiese</a:t>
            </a:r>
            <a:r>
              <a:rPr lang="en-US" dirty="0"/>
              <a:t> </a:t>
            </a:r>
            <a:r>
              <a:rPr lang="en-US" dirty="0" err="1"/>
              <a:t>meetkunde</a:t>
            </a:r>
            <a:r>
              <a:rPr lang="en-US" dirty="0"/>
              <a:t> is </a:t>
            </a:r>
            <a:r>
              <a:rPr lang="en-US" dirty="0" err="1"/>
              <a:t>vierkantwortels</a:t>
            </a:r>
            <a:r>
              <a:rPr lang="en-US" dirty="0"/>
              <a:t> </a:t>
            </a:r>
            <a:r>
              <a:rPr lang="en-US" dirty="0" err="1"/>
              <a:t>konstrueerbare</a:t>
            </a:r>
            <a:r>
              <a:rPr lang="en-US" dirty="0"/>
              <a:t> </a:t>
            </a:r>
            <a:r>
              <a:rPr lang="en-US" dirty="0" err="1"/>
              <a:t>lengtes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1813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AD98D6A-8B1E-4A7A-9F08-693F463FA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322793" cy="1600200"/>
          </a:xfrm>
        </p:spPr>
        <p:txBody>
          <a:bodyPr>
            <a:normAutofit/>
          </a:bodyPr>
          <a:lstStyle/>
          <a:p>
            <a:r>
              <a:rPr lang="en-US" sz="9600" dirty="0"/>
              <a:t>Area as tessellation</a:t>
            </a:r>
            <a:endParaRPr lang="en-ZA" sz="9600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E658587-768C-416F-9AEB-0D50C54D9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2041424"/>
            <a:ext cx="6172200" cy="2765627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0B83E2-DDB8-487C-83F1-69BD7B32C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Gee die </a:t>
            </a:r>
            <a:r>
              <a:rPr lang="en-US" dirty="0" err="1"/>
              <a:t>grootte</a:t>
            </a:r>
            <a:r>
              <a:rPr lang="en-US" dirty="0"/>
              <a:t> van parallelogram FGHI in </a:t>
            </a:r>
            <a:r>
              <a:rPr lang="en-US" dirty="0" err="1"/>
              <a:t>terme</a:t>
            </a:r>
            <a:r>
              <a:rPr lang="en-US" dirty="0"/>
              <a:t> van </a:t>
            </a:r>
          </a:p>
          <a:p>
            <a:pPr lvl="1"/>
            <a:r>
              <a:rPr lang="en-US" dirty="0"/>
              <a:t>Die </a:t>
            </a:r>
            <a:r>
              <a:rPr lang="en-US" dirty="0" err="1"/>
              <a:t>blou</a:t>
            </a:r>
            <a:r>
              <a:rPr lang="en-US" dirty="0"/>
              <a:t> </a:t>
            </a:r>
            <a:r>
              <a:rPr lang="en-US" dirty="0" err="1"/>
              <a:t>driehoek</a:t>
            </a:r>
            <a:r>
              <a:rPr lang="en-US" dirty="0"/>
              <a:t> (4 x 8) x 2</a:t>
            </a:r>
          </a:p>
          <a:p>
            <a:pPr lvl="1"/>
            <a:r>
              <a:rPr lang="en-US" dirty="0"/>
              <a:t>Die </a:t>
            </a:r>
            <a:r>
              <a:rPr lang="en-US" dirty="0" err="1"/>
              <a:t>oranje</a:t>
            </a:r>
            <a:r>
              <a:rPr lang="en-US" dirty="0"/>
              <a:t> </a:t>
            </a:r>
            <a:r>
              <a:rPr lang="en-US" dirty="0" err="1"/>
              <a:t>ruit</a:t>
            </a:r>
            <a:r>
              <a:rPr lang="en-US" dirty="0"/>
              <a:t> (4 x 8)</a:t>
            </a:r>
          </a:p>
          <a:p>
            <a:pPr lvl="1"/>
            <a:r>
              <a:rPr lang="en-US" dirty="0"/>
              <a:t>Die pers </a:t>
            </a:r>
            <a:r>
              <a:rPr lang="en-US" dirty="0" err="1"/>
              <a:t>driehoek</a:t>
            </a:r>
            <a:r>
              <a:rPr lang="en-US" dirty="0"/>
              <a:t> (4 x 8) x 2 /4</a:t>
            </a:r>
          </a:p>
          <a:p>
            <a:pPr lvl="1"/>
            <a:endParaRPr lang="en-US" dirty="0"/>
          </a:p>
          <a:p>
            <a:r>
              <a:rPr lang="en-US" dirty="0"/>
              <a:t>Many learners struggle to understand that the number of tessellating figures on the same area changes inversely proportional to the change in size of the tessellating unit</a:t>
            </a:r>
          </a:p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Baie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leerders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sukkel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om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verstaan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dat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die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aantal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figure wat ‘n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oppervlak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tesselleer,omgekeerd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eweredig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is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die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grootte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van die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tessellerende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figuur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C74F7-4EB9-412D-99EE-4FB84F8FE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88921-B0D1-4539-965D-816BB308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14</a:t>
            </a:fld>
            <a:endParaRPr lang="en-ZA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65169FD-AF13-4475-BC1A-0A1C4753A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21" y="6251552"/>
            <a:ext cx="375549" cy="48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8F9220-373C-4665-A14F-32FD3CE4C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40" y="6403685"/>
            <a:ext cx="1323736" cy="2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245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4D556-692E-4199-984A-3A6D15F24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5923321" cy="16002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Area and the midpoint cuts/</a:t>
            </a:r>
            <a:r>
              <a:rPr lang="en-US" sz="4400" dirty="0" err="1"/>
              <a:t>Oppervlakte</a:t>
            </a:r>
            <a:r>
              <a:rPr lang="en-US" sz="4400" dirty="0"/>
              <a:t> </a:t>
            </a:r>
            <a:r>
              <a:rPr lang="en-US" sz="4400" dirty="0" err="1"/>
              <a:t>en</a:t>
            </a:r>
            <a:r>
              <a:rPr lang="en-US" sz="4400" dirty="0"/>
              <a:t> </a:t>
            </a:r>
            <a:r>
              <a:rPr lang="en-US" sz="4400" dirty="0" err="1"/>
              <a:t>halveerpunte</a:t>
            </a:r>
            <a:endParaRPr lang="en-ZA" sz="4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EED2AE-BDA0-4E70-9A4B-64F4CDC67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6931" y="1121434"/>
            <a:ext cx="6689927" cy="4114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33FC0-B096-4D74-A4B6-F754C1EFC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N, R </a:t>
            </a:r>
            <a:r>
              <a:rPr lang="en-US" dirty="0" err="1"/>
              <a:t>en</a:t>
            </a:r>
            <a:r>
              <a:rPr lang="en-US" dirty="0"/>
              <a:t> P is </a:t>
            </a:r>
            <a:r>
              <a:rPr lang="en-US" dirty="0" err="1"/>
              <a:t>middelpunte</a:t>
            </a:r>
            <a:r>
              <a:rPr lang="en-US" dirty="0"/>
              <a:t> van die </a:t>
            </a:r>
            <a:r>
              <a:rPr lang="en-US" dirty="0" err="1"/>
              <a:t>lynstukke</a:t>
            </a:r>
            <a:r>
              <a:rPr lang="en-US" dirty="0"/>
              <a:t> </a:t>
            </a:r>
            <a:r>
              <a:rPr lang="en-US" dirty="0" err="1"/>
              <a:t>waarop</a:t>
            </a:r>
            <a:r>
              <a:rPr lang="en-US" dirty="0"/>
              <a:t> </a:t>
            </a:r>
            <a:r>
              <a:rPr lang="en-US" dirty="0" err="1"/>
              <a:t>hulle</a:t>
            </a:r>
            <a:r>
              <a:rPr lang="en-US" dirty="0"/>
              <a:t> </a:t>
            </a:r>
            <a:r>
              <a:rPr lang="en-US" dirty="0" err="1"/>
              <a:t>lê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 is die </a:t>
            </a:r>
            <a:r>
              <a:rPr lang="en-US" dirty="0" err="1"/>
              <a:t>verhouding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die </a:t>
            </a:r>
            <a:r>
              <a:rPr lang="en-US" dirty="0" err="1"/>
              <a:t>oppervlaktes</a:t>
            </a:r>
            <a:r>
              <a:rPr lang="en-US" dirty="0"/>
              <a:t> van die </a:t>
            </a:r>
            <a:r>
              <a:rPr lang="en-US" dirty="0" err="1"/>
              <a:t>groen</a:t>
            </a:r>
            <a:r>
              <a:rPr lang="en-US" dirty="0"/>
              <a:t> </a:t>
            </a:r>
            <a:r>
              <a:rPr lang="en-US" dirty="0" err="1"/>
              <a:t>driehoek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die </a:t>
            </a:r>
            <a:r>
              <a:rPr lang="en-US" dirty="0" err="1"/>
              <a:t>geel</a:t>
            </a:r>
            <a:r>
              <a:rPr lang="en-US" dirty="0"/>
              <a:t> </a:t>
            </a:r>
            <a:r>
              <a:rPr lang="en-US" dirty="0" err="1"/>
              <a:t>driehoek</a:t>
            </a:r>
            <a:r>
              <a:rPr lang="en-US" dirty="0"/>
              <a:t>? Hoe </a:t>
            </a:r>
            <a:r>
              <a:rPr lang="en-US" dirty="0" err="1"/>
              <a:t>weet</a:t>
            </a:r>
            <a:r>
              <a:rPr lang="en-US" dirty="0"/>
              <a:t> </a:t>
            </a:r>
            <a:r>
              <a:rPr lang="en-US" dirty="0" err="1"/>
              <a:t>jy</a:t>
            </a:r>
            <a:r>
              <a:rPr lang="en-US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Gee twee </a:t>
            </a:r>
            <a:r>
              <a:rPr lang="en-US" dirty="0" err="1"/>
              <a:t>ander</a:t>
            </a:r>
            <a:r>
              <a:rPr lang="en-US" dirty="0"/>
              <a:t> </a:t>
            </a:r>
            <a:r>
              <a:rPr lang="en-US" dirty="0" err="1"/>
              <a:t>driehoeke</a:t>
            </a:r>
            <a:r>
              <a:rPr lang="en-US" dirty="0"/>
              <a:t> met </a:t>
            </a:r>
            <a:r>
              <a:rPr lang="en-US" dirty="0" err="1"/>
              <a:t>dieselfde</a:t>
            </a:r>
            <a:r>
              <a:rPr lang="en-US" dirty="0"/>
              <a:t> </a:t>
            </a:r>
            <a:r>
              <a:rPr lang="en-US" dirty="0" err="1"/>
              <a:t>verhouding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hulle</a:t>
            </a:r>
            <a:r>
              <a:rPr lang="en-US" dirty="0"/>
              <a:t> </a:t>
            </a:r>
            <a:r>
              <a:rPr lang="en-US" dirty="0" err="1"/>
              <a:t>oppervlaktes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 is die </a:t>
            </a:r>
            <a:r>
              <a:rPr lang="en-US" dirty="0" err="1"/>
              <a:t>verhouding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die </a:t>
            </a:r>
            <a:r>
              <a:rPr lang="en-US" dirty="0" err="1"/>
              <a:t>oppervlaktes</a:t>
            </a:r>
            <a:r>
              <a:rPr lang="en-US" dirty="0"/>
              <a:t> van die </a:t>
            </a:r>
            <a:r>
              <a:rPr lang="en-US" dirty="0" err="1"/>
              <a:t>verskillende</a:t>
            </a:r>
            <a:r>
              <a:rPr lang="en-US" dirty="0"/>
              <a:t> </a:t>
            </a:r>
            <a:r>
              <a:rPr lang="en-US" dirty="0" err="1"/>
              <a:t>driehoeke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vierhoeke</a:t>
            </a:r>
            <a:r>
              <a:rPr lang="en-US" dirty="0"/>
              <a:t> </a:t>
            </a:r>
            <a:r>
              <a:rPr lang="en-US" dirty="0" err="1"/>
              <a:t>waarin</a:t>
            </a:r>
            <a:r>
              <a:rPr lang="en-US" dirty="0"/>
              <a:t> </a:t>
            </a:r>
            <a:r>
              <a:rPr lang="en-US" dirty="0" err="1"/>
              <a:t>driehoek</a:t>
            </a:r>
            <a:r>
              <a:rPr lang="en-US" dirty="0"/>
              <a:t> MQO </a:t>
            </a:r>
            <a:r>
              <a:rPr lang="en-US" dirty="0" err="1"/>
              <a:t>verdeel</a:t>
            </a:r>
            <a:r>
              <a:rPr lang="en-US" dirty="0"/>
              <a:t> 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err="1"/>
              <a:t>Gebruik</a:t>
            </a:r>
            <a:r>
              <a:rPr lang="en-US" dirty="0"/>
              <a:t> GSP, </a:t>
            </a:r>
            <a:r>
              <a:rPr lang="en-US" dirty="0" err="1"/>
              <a:t>Geogebra</a:t>
            </a:r>
            <a:r>
              <a:rPr lang="en-US" dirty="0"/>
              <a:t> of Desmos om die </a:t>
            </a:r>
            <a:r>
              <a:rPr lang="en-US" dirty="0" err="1"/>
              <a:t>verhoudings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toets</a:t>
            </a:r>
            <a:r>
              <a:rPr lang="en-US" dirty="0"/>
              <a:t> </a:t>
            </a:r>
            <a:r>
              <a:rPr lang="en-US" dirty="0" err="1"/>
              <a:t>nadat</a:t>
            </a:r>
            <a:r>
              <a:rPr lang="en-US" dirty="0"/>
              <a:t> </a:t>
            </a:r>
            <a:r>
              <a:rPr lang="en-US" dirty="0" err="1"/>
              <a:t>jy</a:t>
            </a:r>
            <a:r>
              <a:rPr lang="en-US" dirty="0"/>
              <a:t> </a:t>
            </a:r>
            <a:r>
              <a:rPr lang="en-US" dirty="0" err="1"/>
              <a:t>jou</a:t>
            </a:r>
            <a:r>
              <a:rPr lang="en-US" dirty="0"/>
              <a:t> </a:t>
            </a:r>
            <a:r>
              <a:rPr lang="en-US" dirty="0" err="1"/>
              <a:t>voorlopige</a:t>
            </a:r>
            <a:r>
              <a:rPr lang="en-US" dirty="0"/>
              <a:t> </a:t>
            </a:r>
            <a:r>
              <a:rPr lang="en-US" dirty="0" err="1"/>
              <a:t>stellings</a:t>
            </a:r>
            <a:r>
              <a:rPr lang="en-US" dirty="0"/>
              <a:t> </a:t>
            </a:r>
            <a:r>
              <a:rPr lang="en-US" dirty="0" err="1"/>
              <a:t>neergeskryf</a:t>
            </a:r>
            <a:r>
              <a:rPr lang="en-US" dirty="0"/>
              <a:t> het.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CB0B5-55B2-4A8F-837C-7250DD87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F72F5-F93F-4E78-A9F0-C03133F6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15</a:t>
            </a:fld>
            <a:endParaRPr lang="en-ZA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014F971-0B88-4E1A-A3CC-278CDD822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21" y="6251552"/>
            <a:ext cx="375549" cy="48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90899B-667C-42F3-B41E-99A9200D4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40" y="6403685"/>
            <a:ext cx="1323736" cy="2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542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DC7434-0497-45A3-99DD-8CE055F0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Area of a trapezium: formula</a:t>
            </a:r>
            <a:endParaRPr lang="en-ZA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296EF3C-9D96-478D-A008-EE006CB6F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Making connections:</a:t>
            </a:r>
          </a:p>
          <a:p>
            <a:r>
              <a:rPr lang="en-US" dirty="0"/>
              <a:t>What is the relationship between the area of a triangle and the area of a trapezium?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GSP you can drag point C towards B to consider the extreme case where the trapezium is a triangle. Reasoning with continuity: How does the area </a:t>
            </a:r>
            <a:br>
              <a:rPr lang="en-US" dirty="0"/>
            </a:br>
            <a:r>
              <a:rPr lang="en-US" dirty="0"/>
              <a:t>change as BC becomes shorter or longer?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a dissection perspective, draw one diagonal to cut the trapezium into two triangles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a transformation perspective, rotate the one parallel side to line up with the other parallel side and consider the triangles formed.</a:t>
            </a:r>
          </a:p>
          <a:p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D8D7D-B895-4F9C-9C21-E0A693E20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3F40E-AAE1-4D77-AD15-4F9F06E5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16</a:t>
            </a:fld>
            <a:endParaRPr lang="en-ZA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EA1AC99-6E30-44E1-A9AA-17DD9793C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21" y="6251552"/>
            <a:ext cx="375549" cy="48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7A1422-588C-42AD-AE11-553F24A9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40" y="6403685"/>
            <a:ext cx="1323736" cy="2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6CEF64-F506-434D-8FAF-805FCC169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321" y="401421"/>
            <a:ext cx="4414216" cy="20070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F7AF89-628F-4B25-B516-5DDC053A2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202" y="2057400"/>
            <a:ext cx="4590172" cy="2007013"/>
          </a:xfrm>
          <a:prstGeom prst="rect">
            <a:avLst/>
          </a:prstGeo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EB1C21FD-7CD8-44FA-A557-D0EF86468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524989" y="4044456"/>
            <a:ext cx="5468834" cy="2068213"/>
          </a:xfrm>
        </p:spPr>
      </p:pic>
    </p:spTree>
    <p:extLst>
      <p:ext uri="{BB962C8B-B14F-4D97-AF65-F5344CB8AC3E}">
        <p14:creationId xmlns:p14="http://schemas.microsoft.com/office/powerpoint/2010/main" val="1899508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93C1-DF66-4689-9FE8-2F6CBFA57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9876836" cy="1068388"/>
          </a:xfrm>
        </p:spPr>
        <p:txBody>
          <a:bodyPr>
            <a:normAutofit/>
          </a:bodyPr>
          <a:lstStyle/>
          <a:p>
            <a:r>
              <a:rPr lang="en-US" dirty="0"/>
              <a:t>How to reconfigure a rectangle to a square without changing the area/ (</a:t>
            </a:r>
            <a:r>
              <a:rPr lang="en-US" dirty="0" err="1">
                <a:solidFill>
                  <a:srgbClr val="0070C0"/>
                </a:solidFill>
              </a:rPr>
              <a:t>Afr</a:t>
            </a:r>
            <a:r>
              <a:rPr lang="en-US" dirty="0">
                <a:solidFill>
                  <a:srgbClr val="0070C0"/>
                </a:solidFill>
              </a:rPr>
              <a:t> op </a:t>
            </a:r>
            <a:r>
              <a:rPr lang="en-US" dirty="0" err="1">
                <a:solidFill>
                  <a:srgbClr val="0070C0"/>
                </a:solidFill>
              </a:rPr>
              <a:t>volgende</a:t>
            </a:r>
            <a:r>
              <a:rPr lang="en-US" dirty="0">
                <a:solidFill>
                  <a:srgbClr val="0070C0"/>
                </a:solidFill>
              </a:rPr>
              <a:t> slide)</a:t>
            </a:r>
            <a:endParaRPr lang="en-ZA" dirty="0">
              <a:solidFill>
                <a:srgbClr val="0070C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6AAD70-BB4C-4072-B341-6FCAA91C1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5074" y="2116138"/>
            <a:ext cx="4781550" cy="3752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828397AF-7DBB-45BB-A39E-C35A51E20876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2057399"/>
                <a:ext cx="4382661" cy="407944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If the side lengths of the rectangle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then the area of the square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dirty="0"/>
                  <a:t> square units. So the side length of the square must be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en-ZA" dirty="0"/>
                  <a:t> units.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/>
                  <a:t>Given lengths </a:t>
                </a:r>
                <a14:m>
                  <m:oMath xmlns:m="http://schemas.openxmlformats.org/officeDocument/2006/math">
                    <m:r>
                      <a:rPr lang="en-ZA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ZA" dirty="0"/>
                  <a:t> and </a:t>
                </a:r>
                <a14:m>
                  <m:oMath xmlns:m="http://schemas.openxmlformats.org/officeDocument/2006/math">
                    <m:r>
                      <a:rPr lang="en-ZA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ZA" dirty="0"/>
                  <a:t>, calculate the value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en-ZA" dirty="0"/>
                  <a:t> . Use GSP to construct a segment with length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en-ZA" dirty="0"/>
                  <a:t> . (the help menu explains the procedure). With the centre of the circle at A, and 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en-ZA" dirty="0"/>
                  <a:t> , find point x on side CD.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/>
                  <a:t>The next quest is to cut the rectangle in such a way as to produce useful right angles. Hence construct a line through B, perpendicular to AX.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/>
                  <a:t>Prove that BY is also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en-ZA" dirty="0"/>
                  <a:t> 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/>
                  <a:t>Now it is a case of rotating, or sliding BY into the required positions to form the square.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/>
                  <a:t>Use congruence and properties derived from sliding  and rotation, to prove that the triangle parts are congruent. </a:t>
                </a:r>
                <a:br>
                  <a:rPr lang="en-ZA" dirty="0"/>
                </a:br>
                <a:endParaRPr lang="en-ZA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/>
                  <a:t>What is the area of the overlapping part?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/>
                  <a:t>Does your GSP construction pass the drag test? </a:t>
                </a:r>
              </a:p>
            </p:txBody>
          </p:sp>
        </mc:Choice>
        <mc:Fallback xmlns=""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828397AF-7DBB-45BB-A39E-C35A51E208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2057399"/>
                <a:ext cx="4382661" cy="4079449"/>
              </a:xfrm>
              <a:blipFill>
                <a:blip r:embed="rId3"/>
                <a:stretch>
                  <a:fillRect l="-417" t="-1493" r="-417" b="-89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1DA75-093E-47AE-844E-E7D0EA54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C2CF5-5A16-48F2-AE30-225257CF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17</a:t>
            </a:fld>
            <a:endParaRPr lang="en-ZA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66A798C-959C-4E11-8B94-96854E844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21" y="6251552"/>
            <a:ext cx="375549" cy="48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8C31BE-3001-421C-9B95-25271A296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40" y="6403685"/>
            <a:ext cx="1323736" cy="2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225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93C1-DF66-4689-9FE8-2F6CBFA57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876836" cy="1600200"/>
          </a:xfrm>
        </p:spPr>
        <p:txBody>
          <a:bodyPr>
            <a:normAutofit/>
          </a:bodyPr>
          <a:lstStyle/>
          <a:p>
            <a:r>
              <a:rPr lang="en-US" dirty="0"/>
              <a:t>How to reconfigure a rectangle to a square without changing the area/ </a:t>
            </a:r>
            <a:r>
              <a:rPr lang="en-US" dirty="0">
                <a:solidFill>
                  <a:srgbClr val="0070C0"/>
                </a:solidFill>
              </a:rPr>
              <a:t>Hoe om ‘n </a:t>
            </a:r>
            <a:r>
              <a:rPr lang="en-US" dirty="0" err="1">
                <a:solidFill>
                  <a:srgbClr val="0070C0"/>
                </a:solidFill>
              </a:rPr>
              <a:t>reghoek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vervorm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</a:t>
            </a:r>
            <a:r>
              <a:rPr lang="en-US" dirty="0">
                <a:solidFill>
                  <a:srgbClr val="0070C0"/>
                </a:solidFill>
              </a:rPr>
              <a:t> ‘n </a:t>
            </a:r>
            <a:r>
              <a:rPr lang="en-US" dirty="0" err="1">
                <a:solidFill>
                  <a:srgbClr val="0070C0"/>
                </a:solidFill>
              </a:rPr>
              <a:t>vierkant</a:t>
            </a:r>
            <a:r>
              <a:rPr lang="en-US" dirty="0">
                <a:solidFill>
                  <a:srgbClr val="0070C0"/>
                </a:solidFill>
              </a:rPr>
              <a:t> met </a:t>
            </a:r>
            <a:r>
              <a:rPr lang="en-US" dirty="0" err="1">
                <a:solidFill>
                  <a:srgbClr val="0070C0"/>
                </a:solidFill>
              </a:rPr>
              <a:t>dieselfde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oppervlakte</a:t>
            </a:r>
            <a:endParaRPr lang="en-ZA" dirty="0">
              <a:solidFill>
                <a:srgbClr val="0070C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6AAD70-BB4C-4072-B341-6FCAA91C1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5074" y="2116138"/>
            <a:ext cx="4781550" cy="3752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828397AF-7DBB-45BB-A39E-C35A51E20876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As die sylengtges van die reghoek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is, dan is die oppervlakte van die reghoek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vierkante</a:t>
                </a:r>
                <a:r>
                  <a:rPr lang="en-US" dirty="0"/>
                  <a:t> </a:t>
                </a:r>
                <a:r>
                  <a:rPr lang="en-US" dirty="0" err="1"/>
                  <a:t>eenhede</a:t>
                </a:r>
                <a:r>
                  <a:rPr lang="en-US" dirty="0"/>
                  <a:t>.  Die sylengte van die vierkant moet dus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en-ZA" dirty="0"/>
                  <a:t> </a:t>
                </a:r>
                <a:r>
                  <a:rPr lang="en-ZA" dirty="0" err="1"/>
                  <a:t>eenhede</a:t>
                </a:r>
                <a:r>
                  <a:rPr lang="en-ZA" dirty="0"/>
                  <a:t> wees.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 err="1"/>
                  <a:t>Kies</a:t>
                </a:r>
                <a:r>
                  <a:rPr lang="en-ZA" dirty="0"/>
                  <a:t> </a:t>
                </a:r>
                <a:r>
                  <a:rPr lang="en-ZA" dirty="0" err="1"/>
                  <a:t>lengtes</a:t>
                </a:r>
                <a:r>
                  <a:rPr lang="en-ZA" dirty="0"/>
                  <a:t> </a:t>
                </a:r>
                <a:r>
                  <a:rPr lang="en-ZA" dirty="0" err="1"/>
                  <a:t>vir</a:t>
                </a:r>
                <a:r>
                  <a:rPr lang="en-ZA" dirty="0"/>
                  <a:t> die </a:t>
                </a:r>
                <a:r>
                  <a:rPr lang="en-ZA" dirty="0" err="1"/>
                  <a:t>reghoeksye</a:t>
                </a:r>
                <a:r>
                  <a:rPr lang="en-ZA" dirty="0"/>
                  <a:t> </a:t>
                </a:r>
                <a14:m>
                  <m:oMath xmlns:m="http://schemas.openxmlformats.org/officeDocument/2006/math">
                    <m:r>
                      <a:rPr lang="en-ZA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ZA" dirty="0"/>
                  <a:t> en </a:t>
                </a:r>
                <a14:m>
                  <m:oMath xmlns:m="http://schemas.openxmlformats.org/officeDocument/2006/math">
                    <m:r>
                      <a:rPr lang="en-ZA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ZA" dirty="0"/>
                  <a:t>, </a:t>
                </a:r>
                <a:r>
                  <a:rPr lang="en-ZA" dirty="0" err="1"/>
                  <a:t>en</a:t>
                </a:r>
                <a:r>
                  <a:rPr lang="en-ZA" dirty="0"/>
                  <a:t> </a:t>
                </a:r>
                <a:r>
                  <a:rPr lang="en-ZA" dirty="0" err="1"/>
                  <a:t>bereken</a:t>
                </a:r>
                <a:r>
                  <a:rPr lang="en-ZA" dirty="0"/>
                  <a:t> die </a:t>
                </a:r>
                <a:r>
                  <a:rPr lang="en-ZA" dirty="0" err="1"/>
                  <a:t>lengte</a:t>
                </a:r>
                <a:r>
                  <a:rPr lang="en-ZA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en-ZA" dirty="0"/>
                  <a:t> . </a:t>
                </a:r>
                <a:r>
                  <a:rPr lang="en-ZA" dirty="0" err="1"/>
                  <a:t>Gebruik</a:t>
                </a:r>
                <a:r>
                  <a:rPr lang="en-ZA" dirty="0"/>
                  <a:t> GSP om ‘n segment </a:t>
                </a:r>
                <a:r>
                  <a:rPr lang="en-ZA" dirty="0" err="1"/>
                  <a:t>te</a:t>
                </a:r>
                <a:r>
                  <a:rPr lang="en-ZA" dirty="0"/>
                  <a:t> </a:t>
                </a:r>
                <a:r>
                  <a:rPr lang="en-ZA" dirty="0" err="1"/>
                  <a:t>konstrueer</a:t>
                </a:r>
                <a:r>
                  <a:rPr lang="en-ZA" dirty="0"/>
                  <a:t> met </a:t>
                </a:r>
                <a:r>
                  <a:rPr lang="en-ZA" dirty="0" err="1"/>
                  <a:t>lengte</a:t>
                </a:r>
                <a:r>
                  <a:rPr lang="en-ZA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en-ZA" dirty="0"/>
                  <a:t> . (Die Help menu gee die </a:t>
                </a:r>
                <a:r>
                  <a:rPr lang="en-ZA" dirty="0" err="1"/>
                  <a:t>prosedure</a:t>
                </a:r>
                <a:r>
                  <a:rPr lang="en-ZA" dirty="0"/>
                  <a:t>). Met die </a:t>
                </a:r>
                <a:r>
                  <a:rPr lang="en-ZA" dirty="0" err="1"/>
                  <a:t>middelpunt</a:t>
                </a:r>
                <a:r>
                  <a:rPr lang="en-ZA" dirty="0"/>
                  <a:t> van die </a:t>
                </a:r>
                <a:r>
                  <a:rPr lang="en-ZA" dirty="0" err="1"/>
                  <a:t>sirkel</a:t>
                </a:r>
                <a:r>
                  <a:rPr lang="en-ZA" dirty="0"/>
                  <a:t> by A, </a:t>
                </a:r>
                <a:r>
                  <a:rPr lang="en-ZA" dirty="0" err="1"/>
                  <a:t>en</a:t>
                </a:r>
                <a:r>
                  <a:rPr lang="en-ZA" dirty="0"/>
                  <a:t> 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en-ZA" dirty="0"/>
                  <a:t> , </a:t>
                </a:r>
                <a:r>
                  <a:rPr lang="en-ZA" dirty="0" err="1"/>
                  <a:t>vind</a:t>
                </a:r>
                <a:r>
                  <a:rPr lang="en-ZA" dirty="0"/>
                  <a:t> die punt X op </a:t>
                </a:r>
                <a:r>
                  <a:rPr lang="en-ZA" dirty="0" err="1"/>
                  <a:t>sy</a:t>
                </a:r>
                <a:r>
                  <a:rPr lang="en-ZA" dirty="0"/>
                  <a:t> CD.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/>
                  <a:t>Die </a:t>
                </a:r>
                <a:r>
                  <a:rPr lang="en-ZA" dirty="0" err="1"/>
                  <a:t>volgende</a:t>
                </a:r>
                <a:r>
                  <a:rPr lang="en-ZA" dirty="0"/>
                  <a:t> </a:t>
                </a:r>
                <a:r>
                  <a:rPr lang="en-ZA" dirty="0" err="1"/>
                  <a:t>mikpunt</a:t>
                </a:r>
                <a:r>
                  <a:rPr lang="en-ZA" dirty="0"/>
                  <a:t> is om die </a:t>
                </a:r>
                <a:r>
                  <a:rPr lang="en-ZA" dirty="0" err="1"/>
                  <a:t>reghoek</a:t>
                </a:r>
                <a:r>
                  <a:rPr lang="en-ZA" dirty="0"/>
                  <a:t> so the </a:t>
                </a:r>
                <a:r>
                  <a:rPr lang="en-ZA" dirty="0" err="1"/>
                  <a:t>sny</a:t>
                </a:r>
                <a:r>
                  <a:rPr lang="en-ZA" dirty="0"/>
                  <a:t> </a:t>
                </a:r>
                <a:r>
                  <a:rPr lang="en-ZA" dirty="0" err="1"/>
                  <a:t>dat</a:t>
                </a:r>
                <a:r>
                  <a:rPr lang="en-ZA" dirty="0"/>
                  <a:t> </a:t>
                </a:r>
                <a:r>
                  <a:rPr lang="en-ZA" dirty="0" err="1"/>
                  <a:t>daar</a:t>
                </a:r>
                <a:r>
                  <a:rPr lang="en-ZA" dirty="0"/>
                  <a:t> </a:t>
                </a:r>
                <a:r>
                  <a:rPr lang="en-ZA" dirty="0" err="1"/>
                  <a:t>bruikbare</a:t>
                </a:r>
                <a:r>
                  <a:rPr lang="en-ZA" dirty="0"/>
                  <a:t> </a:t>
                </a:r>
                <a:r>
                  <a:rPr lang="en-ZA" dirty="0" err="1"/>
                  <a:t>regtehoeke</a:t>
                </a:r>
                <a:r>
                  <a:rPr lang="en-ZA" dirty="0"/>
                  <a:t> </a:t>
                </a:r>
                <a:r>
                  <a:rPr lang="en-ZA" dirty="0" err="1"/>
                  <a:t>vorm</a:t>
                </a:r>
                <a:r>
                  <a:rPr lang="en-ZA" dirty="0"/>
                  <a:t>. </a:t>
                </a:r>
                <a:r>
                  <a:rPr lang="en-ZA" dirty="0" err="1"/>
                  <a:t>Konstrueer</a:t>
                </a:r>
                <a:r>
                  <a:rPr lang="en-ZA" dirty="0"/>
                  <a:t> </a:t>
                </a:r>
                <a:r>
                  <a:rPr lang="en-ZA" dirty="0" err="1"/>
                  <a:t>dus</a:t>
                </a:r>
                <a:r>
                  <a:rPr lang="en-ZA" dirty="0"/>
                  <a:t> ‘n </a:t>
                </a:r>
                <a:r>
                  <a:rPr lang="en-ZA" dirty="0" err="1"/>
                  <a:t>lyn</a:t>
                </a:r>
                <a:r>
                  <a:rPr lang="en-ZA" dirty="0"/>
                  <a:t> </a:t>
                </a:r>
                <a:r>
                  <a:rPr lang="en-ZA" dirty="0" err="1"/>
                  <a:t>deur</a:t>
                </a:r>
                <a:r>
                  <a:rPr lang="en-ZA" dirty="0"/>
                  <a:t> B, </a:t>
                </a:r>
                <a:r>
                  <a:rPr lang="en-ZA" dirty="0" err="1"/>
                  <a:t>loodreg</a:t>
                </a:r>
                <a:r>
                  <a:rPr lang="en-ZA" dirty="0"/>
                  <a:t> op AX.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 err="1"/>
                  <a:t>Bewys</a:t>
                </a:r>
                <a:r>
                  <a:rPr lang="en-ZA" dirty="0"/>
                  <a:t> </a:t>
                </a:r>
                <a:r>
                  <a:rPr lang="en-ZA" dirty="0" err="1"/>
                  <a:t>dat</a:t>
                </a:r>
                <a:r>
                  <a:rPr lang="en-ZA" dirty="0"/>
                  <a:t> die </a:t>
                </a:r>
                <a:r>
                  <a:rPr lang="en-ZA" dirty="0" err="1"/>
                  <a:t>lengte</a:t>
                </a:r>
                <a:r>
                  <a:rPr lang="en-ZA" dirty="0"/>
                  <a:t> van BY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en-ZA" dirty="0"/>
                  <a:t> 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 err="1"/>
                  <a:t>Noudat</a:t>
                </a:r>
                <a:r>
                  <a:rPr lang="en-ZA" dirty="0"/>
                  <a:t> </a:t>
                </a:r>
                <a:r>
                  <a:rPr lang="en-ZA" dirty="0" err="1"/>
                  <a:t>ons</a:t>
                </a:r>
                <a:r>
                  <a:rPr lang="en-ZA" dirty="0"/>
                  <a:t> twee </a:t>
                </a:r>
                <a:r>
                  <a:rPr lang="en-ZA" dirty="0" err="1"/>
                  <a:t>gelyke</a:t>
                </a:r>
                <a:r>
                  <a:rPr lang="en-ZA" dirty="0"/>
                  <a:t> </a:t>
                </a:r>
                <a:r>
                  <a:rPr lang="en-ZA" dirty="0" err="1"/>
                  <a:t>sylengtges</a:t>
                </a:r>
                <a:r>
                  <a:rPr lang="en-ZA" dirty="0"/>
                  <a:t> het wat </a:t>
                </a:r>
                <a:r>
                  <a:rPr lang="en-ZA" dirty="0" err="1"/>
                  <a:t>loodreg</a:t>
                </a:r>
                <a:r>
                  <a:rPr lang="en-ZA" dirty="0"/>
                  <a:t> op </a:t>
                </a:r>
                <a:r>
                  <a:rPr lang="en-ZA" dirty="0" err="1"/>
                  <a:t>mekaar</a:t>
                </a:r>
                <a:r>
                  <a:rPr lang="en-ZA" dirty="0"/>
                  <a:t> is, is </a:t>
                </a:r>
                <a:r>
                  <a:rPr lang="en-ZA" dirty="0" err="1"/>
                  <a:t>dit</a:t>
                </a:r>
                <a:r>
                  <a:rPr lang="en-ZA" dirty="0"/>
                  <a:t> net ‘n </a:t>
                </a:r>
                <a:r>
                  <a:rPr lang="en-ZA" dirty="0" err="1"/>
                  <a:t>kwessie</a:t>
                </a:r>
                <a:r>
                  <a:rPr lang="en-ZA" dirty="0"/>
                  <a:t> van </a:t>
                </a:r>
                <a:r>
                  <a:rPr lang="en-ZA" dirty="0" err="1"/>
                  <a:t>rotasie</a:t>
                </a:r>
                <a:r>
                  <a:rPr lang="en-ZA" dirty="0"/>
                  <a:t> of </a:t>
                </a:r>
                <a:r>
                  <a:rPr lang="en-ZA" dirty="0" err="1"/>
                  <a:t>skuif</a:t>
                </a:r>
                <a:r>
                  <a:rPr lang="en-ZA" dirty="0"/>
                  <a:t> van die </a:t>
                </a:r>
                <a:r>
                  <a:rPr lang="en-ZA" dirty="0" err="1"/>
                  <a:t>lynstuk</a:t>
                </a:r>
                <a:r>
                  <a:rPr lang="en-ZA" dirty="0"/>
                  <a:t> BY om die </a:t>
                </a:r>
                <a:r>
                  <a:rPr lang="en-ZA" dirty="0" err="1"/>
                  <a:t>vierkant</a:t>
                </a:r>
                <a:r>
                  <a:rPr lang="en-ZA" dirty="0"/>
                  <a:t> </a:t>
                </a:r>
                <a:r>
                  <a:rPr lang="en-ZA" dirty="0" err="1"/>
                  <a:t>te</a:t>
                </a:r>
                <a:r>
                  <a:rPr lang="en-ZA" dirty="0"/>
                  <a:t> </a:t>
                </a:r>
                <a:r>
                  <a:rPr lang="en-ZA" dirty="0" err="1"/>
                  <a:t>vorm</a:t>
                </a:r>
                <a:r>
                  <a:rPr lang="en-ZA" dirty="0"/>
                  <a:t>. AX gee die </a:t>
                </a:r>
                <a:r>
                  <a:rPr lang="en-ZA" dirty="0" err="1"/>
                  <a:t>skuifvektor</a:t>
                </a:r>
                <a:r>
                  <a:rPr lang="en-ZA" dirty="0"/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 err="1"/>
                  <a:t>Gebruik</a:t>
                </a:r>
                <a:r>
                  <a:rPr lang="en-ZA" dirty="0"/>
                  <a:t> die </a:t>
                </a:r>
                <a:r>
                  <a:rPr lang="en-ZA" dirty="0" err="1"/>
                  <a:t>eienskappe</a:t>
                </a:r>
                <a:r>
                  <a:rPr lang="en-ZA" dirty="0"/>
                  <a:t> wat </a:t>
                </a:r>
                <a:r>
                  <a:rPr lang="en-ZA" dirty="0" err="1"/>
                  <a:t>verkry</a:t>
                </a:r>
                <a:r>
                  <a:rPr lang="en-ZA" dirty="0"/>
                  <a:t> is </a:t>
                </a:r>
                <a:r>
                  <a:rPr lang="en-ZA" dirty="0" err="1"/>
                  <a:t>deur</a:t>
                </a:r>
                <a:r>
                  <a:rPr lang="en-ZA" dirty="0"/>
                  <a:t> die </a:t>
                </a:r>
                <a:r>
                  <a:rPr lang="en-ZA" dirty="0" err="1"/>
                  <a:t>rotasie</a:t>
                </a:r>
                <a:r>
                  <a:rPr lang="en-ZA" dirty="0"/>
                  <a:t> of </a:t>
                </a:r>
                <a:r>
                  <a:rPr lang="en-ZA" dirty="0" err="1"/>
                  <a:t>skuiftransformasie</a:t>
                </a:r>
                <a:r>
                  <a:rPr lang="en-ZA" dirty="0"/>
                  <a:t> om </a:t>
                </a:r>
                <a:r>
                  <a:rPr lang="en-ZA" dirty="0" err="1"/>
                  <a:t>te</a:t>
                </a:r>
                <a:r>
                  <a:rPr lang="en-ZA" dirty="0"/>
                  <a:t> </a:t>
                </a:r>
                <a:r>
                  <a:rPr lang="en-ZA" dirty="0" err="1"/>
                  <a:t>bewys</a:t>
                </a:r>
                <a:r>
                  <a:rPr lang="en-ZA" dirty="0"/>
                  <a:t> </a:t>
                </a:r>
                <a:r>
                  <a:rPr lang="en-ZA" dirty="0" err="1"/>
                  <a:t>dat</a:t>
                </a:r>
                <a:r>
                  <a:rPr lang="en-ZA" dirty="0"/>
                  <a:t> die </a:t>
                </a:r>
                <a:r>
                  <a:rPr lang="en-ZA" dirty="0" err="1"/>
                  <a:t>driehoekdele</a:t>
                </a:r>
                <a:r>
                  <a:rPr lang="en-ZA" dirty="0"/>
                  <a:t> </a:t>
                </a:r>
                <a:r>
                  <a:rPr lang="en-ZA" dirty="0" err="1"/>
                  <a:t>kongruent</a:t>
                </a:r>
                <a:r>
                  <a:rPr lang="en-ZA" dirty="0"/>
                  <a:t> is. </a:t>
                </a:r>
                <a:br>
                  <a:rPr lang="en-ZA" dirty="0"/>
                </a:br>
                <a:endParaRPr lang="en-ZA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/>
                  <a:t>Wat is die </a:t>
                </a:r>
                <a:r>
                  <a:rPr lang="en-ZA" dirty="0" err="1"/>
                  <a:t>oppervlakte</a:t>
                </a:r>
                <a:r>
                  <a:rPr lang="en-ZA" dirty="0"/>
                  <a:t> van die </a:t>
                </a:r>
                <a:r>
                  <a:rPr lang="en-ZA" dirty="0" err="1"/>
                  <a:t>oorvleuelende</a:t>
                </a:r>
                <a:r>
                  <a:rPr lang="en-ZA" dirty="0"/>
                  <a:t> </a:t>
                </a:r>
                <a:r>
                  <a:rPr lang="en-ZA" dirty="0" err="1"/>
                  <a:t>gedeelte</a:t>
                </a:r>
                <a:r>
                  <a:rPr lang="en-ZA" dirty="0"/>
                  <a:t>? </a:t>
                </a:r>
              </a:p>
            </p:txBody>
          </p:sp>
        </mc:Choice>
        <mc:Fallback xmlns=""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828397AF-7DBB-45BB-A39E-C35A51E208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155" t="-1280" r="-31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1DA75-093E-47AE-844E-E7D0EA54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C2CF5-5A16-48F2-AE30-225257CF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18</a:t>
            </a:fld>
            <a:endParaRPr lang="en-ZA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66A798C-959C-4E11-8B94-96854E844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21" y="6251552"/>
            <a:ext cx="375549" cy="48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8C31BE-3001-421C-9B95-25271A296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40" y="6403685"/>
            <a:ext cx="1323736" cy="2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42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748B76-8C8D-4146-B46C-26406668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45F54C-2FFE-4B12-AB81-CE3497705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>
                <a:effectLst/>
              </a:rPr>
              <a:t>Tools determine reasoning</a:t>
            </a:r>
            <a:endParaRPr lang="en-Z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3F3ADC-A150-43BB-95FF-2F2421D57A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Affordances and constraints of the tool for meaningful learning</a:t>
            </a:r>
            <a:endParaRPr lang="en-ZA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Advantages of using a dynamic tool</a:t>
            </a:r>
            <a:endParaRPr lang="en-ZA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>
                <a:latin typeface="Arial" panose="020B0604020202020204" pitchFamily="34" charset="0"/>
                <a:cs typeface="Times New Roman" panose="02020603050405020304" pitchFamily="18" charset="0"/>
              </a:rPr>
              <a:t>Geometric habits of mind for the 21st century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b="1" dirty="0">
                <a:latin typeface="Arial" panose="020B0604020202020204" pitchFamily="34" charset="0"/>
                <a:cs typeface="Times New Roman" panose="02020603050405020304" pitchFamily="18" charset="0"/>
              </a:rPr>
              <a:t>Session 2</a:t>
            </a:r>
            <a:r>
              <a:rPr lang="en-US" sz="1700" dirty="0">
                <a:latin typeface="Arial" panose="020B0604020202020204" pitchFamily="34" charset="0"/>
                <a:cs typeface="Times New Roman" panose="02020603050405020304" pitchFamily="18" charset="0"/>
              </a:rPr>
              <a:t>: You cannot believe your eyes. Reason!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b="1" dirty="0">
                <a:latin typeface="Arial" panose="020B0604020202020204" pitchFamily="34" charset="0"/>
                <a:cs typeface="Times New Roman" panose="02020603050405020304" pitchFamily="18" charset="0"/>
              </a:rPr>
              <a:t>Session 3</a:t>
            </a:r>
            <a:r>
              <a:rPr lang="en-US" sz="1700" dirty="0">
                <a:latin typeface="Arial" panose="020B0604020202020204" pitchFamily="34" charset="0"/>
                <a:cs typeface="Times New Roman" panose="02020603050405020304" pitchFamily="18" charset="0"/>
              </a:rPr>
              <a:t>: Constructions of a square: transformation tools, drag test</a:t>
            </a:r>
            <a:br>
              <a:rPr lang="en-US" sz="17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700" dirty="0">
                <a:latin typeface="Arial" panose="020B0604020202020204" pitchFamily="34" charset="0"/>
                <a:cs typeface="Times New Roman" panose="02020603050405020304" pitchFamily="18" charset="0"/>
              </a:rPr>
              <a:t>Group reflection on DBE Use of Technology in schools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b="1" dirty="0">
                <a:latin typeface="Arial" panose="020B0604020202020204" pitchFamily="34" charset="0"/>
                <a:cs typeface="Times New Roman" panose="02020603050405020304" pitchFamily="18" charset="0"/>
              </a:rPr>
              <a:t>Session 4: </a:t>
            </a:r>
            <a:r>
              <a:rPr lang="en-US" sz="1700" dirty="0">
                <a:latin typeface="Arial" panose="020B0604020202020204" pitchFamily="34" charset="0"/>
                <a:cs typeface="Times New Roman" panose="02020603050405020304" pitchFamily="18" charset="0"/>
              </a:rPr>
              <a:t>Triangle sum constructions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b="1" dirty="0">
                <a:latin typeface="Arial" panose="020B0604020202020204" pitchFamily="34" charset="0"/>
                <a:cs typeface="Times New Roman" panose="02020603050405020304" pitchFamily="18" charset="0"/>
              </a:rPr>
              <a:t>Session 5: </a:t>
            </a:r>
            <a:r>
              <a:rPr lang="en-US" sz="1700" dirty="0">
                <a:latin typeface="Arial" panose="020B0604020202020204" pitchFamily="34" charset="0"/>
                <a:cs typeface="Times New Roman" panose="02020603050405020304" pitchFamily="18" charset="0"/>
              </a:rPr>
              <a:t>Equivalence, congruence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b="1" dirty="0">
                <a:latin typeface="Arial" panose="020B0604020202020204" pitchFamily="34" charset="0"/>
                <a:cs typeface="Times New Roman" panose="02020603050405020304" pitchFamily="18" charset="0"/>
              </a:rPr>
              <a:t>Session 6</a:t>
            </a:r>
            <a:r>
              <a:rPr lang="en-US" sz="1700" dirty="0">
                <a:latin typeface="Arial" panose="020B0604020202020204" pitchFamily="34" charset="0"/>
                <a:cs typeface="Times New Roman" panose="02020603050405020304" pitchFamily="18" charset="0"/>
              </a:rPr>
              <a:t>: From triangles to polygons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b="1" dirty="0">
                <a:latin typeface="Arial" panose="020B0604020202020204" pitchFamily="34" charset="0"/>
                <a:cs typeface="Times New Roman" panose="02020603050405020304" pitchFamily="18" charset="0"/>
              </a:rPr>
              <a:t>Session 7: </a:t>
            </a:r>
            <a:r>
              <a:rPr lang="en-US" sz="1700" dirty="0">
                <a:latin typeface="Arial" panose="020B0604020202020204" pitchFamily="34" charset="0"/>
                <a:cs typeface="Times New Roman" panose="02020603050405020304" pitchFamily="18" charset="0"/>
              </a:rPr>
              <a:t>The meanings of the Theorem for Pythagoras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b="1" dirty="0">
                <a:highlight>
                  <a:srgbClr val="FFFF00"/>
                </a:highlight>
                <a:latin typeface="Arial" panose="020B0604020202020204" pitchFamily="34" charset="0"/>
                <a:cs typeface="Times New Roman" panose="02020603050405020304" pitchFamily="18" charset="0"/>
              </a:rPr>
              <a:t>Session 8:  Geometric reasoning: Area</a:t>
            </a:r>
            <a:endParaRPr lang="en-US" sz="1800" dirty="0">
              <a:highlight>
                <a:srgbClr val="FFFF00"/>
              </a:highlight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D95DAF-0CD3-4BF1-B21F-25F8F819B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>
                <a:effectLst/>
              </a:rPr>
              <a:t>GSP skills</a:t>
            </a:r>
            <a:endParaRPr lang="en-ZA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7A7D50A-9709-487F-8A14-D3B167A1C89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Constructing and drawing figures</a:t>
            </a:r>
          </a:p>
          <a:p>
            <a:r>
              <a:rPr lang="en-US" dirty="0"/>
              <a:t>Constructing lines perpendicular to and parallel to another line</a:t>
            </a:r>
          </a:p>
          <a:p>
            <a:r>
              <a:rPr lang="en-US" dirty="0"/>
              <a:t>Labelling and marking sides, vertices and angles</a:t>
            </a:r>
          </a:p>
          <a:p>
            <a:r>
              <a:rPr lang="en-US" dirty="0"/>
              <a:t>Measuring side lengths and angles</a:t>
            </a:r>
          </a:p>
          <a:p>
            <a:r>
              <a:rPr lang="en-US" dirty="0"/>
              <a:t>Transform figures: rotation, reflection, translation</a:t>
            </a:r>
          </a:p>
          <a:p>
            <a:endParaRPr lang="en-US" dirty="0"/>
          </a:p>
          <a:p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66F69-20AC-450F-B282-FEE207AD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8830"/>
            <a:ext cx="4114800" cy="482645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019D52-A298-4AEC-B34C-EA93E162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2</a:t>
            </a:fld>
            <a:endParaRPr lang="en-Z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91FD5C1-DD68-4190-942B-73C1710A5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21" y="6251552"/>
            <a:ext cx="375549" cy="48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C46F0DE5-3CA5-412D-A380-CAEA617B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40" y="6403685"/>
            <a:ext cx="1323736" cy="2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78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FC9E28A-5664-42C8-A154-4A3BBD20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in relation to the curriculum?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15799F-8C6B-4278-BBCB-F5D93E6F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DA13CB-08F1-48A0-8828-703F2EE8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3</a:t>
            </a:fld>
            <a:endParaRPr lang="en-Z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BDAC0-FE3E-4180-B9DF-5FDC46B69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942" y="2009236"/>
            <a:ext cx="8877300" cy="35814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FA2477B-C68F-4BD8-90B1-01F313376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21" y="6251552"/>
            <a:ext cx="375549" cy="48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47F21953-E903-47EA-A5DA-2336D0BB3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40" y="6403685"/>
            <a:ext cx="1323736" cy="2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CF2821-B68D-4548-B419-C90F3CFEE74E}"/>
                  </a:ext>
                </a:extLst>
              </p14:cNvPr>
              <p14:cNvContentPartPr/>
              <p14:nvPr/>
            </p14:nvContentPartPr>
            <p14:xfrm>
              <a:off x="1897200" y="3210840"/>
              <a:ext cx="8693280" cy="1845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CF2821-B68D-4548-B419-C90F3CFEE7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87840" y="3201480"/>
                <a:ext cx="8712000" cy="18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321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7DC80-852E-4359-8BF7-ED9E0AFA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in relation to the curriculum?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3CB3F1-BE86-4238-A57E-FE291E7A1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DB27F-DE64-41D6-9859-B60A110F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4</a:t>
            </a:fld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E4A5CD-7D72-4D9F-BB3A-A5105C316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468" y="1837531"/>
            <a:ext cx="8829675" cy="43719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BC917E0-A3CE-42B8-BCB5-E5849DD08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21" y="6251552"/>
            <a:ext cx="375549" cy="48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2E7B0A12-123A-4E04-9A34-99B3021B2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40" y="6403685"/>
            <a:ext cx="1323736" cy="2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FB5528E-0CB5-41BF-86C2-A1397F7E230B}"/>
                  </a:ext>
                </a:extLst>
              </p14:cNvPr>
              <p14:cNvContentPartPr/>
              <p14:nvPr/>
            </p14:nvContentPartPr>
            <p14:xfrm>
              <a:off x="2106720" y="2529000"/>
              <a:ext cx="6559200" cy="3571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FB5528E-0CB5-41BF-86C2-A1397F7E23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7360" y="2519640"/>
                <a:ext cx="6577920" cy="358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642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97297C-4B73-41C7-BDAC-2B0AB0D92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5EDEE-CDB6-454D-AE3E-BE6416B9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5</a:t>
            </a:fld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0627E4-5A13-4F0A-9916-F619E4C6C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480" y="935876"/>
            <a:ext cx="8953500" cy="21050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C9BA47C-E688-4AE8-98CC-41DE69DD7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21" y="6251552"/>
            <a:ext cx="375549" cy="48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FBB730BD-4D12-4889-B904-C84B832A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40" y="6403685"/>
            <a:ext cx="1323736" cy="2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ECBF1F5-3725-4A05-B9AA-E44DCFF33389}"/>
                  </a:ext>
                </a:extLst>
              </p14:cNvPr>
              <p14:cNvContentPartPr/>
              <p14:nvPr/>
            </p14:nvContentPartPr>
            <p14:xfrm>
              <a:off x="1663920" y="1440720"/>
              <a:ext cx="8915040" cy="1126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ECBF1F5-3725-4A05-B9AA-E44DCFF333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4560" y="1431360"/>
                <a:ext cx="8933760" cy="11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246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63787-1AED-46EC-877E-4B17ED33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CFCE5C-0D3A-45E2-A702-21E31AA0E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FACE-5988-4CA8-8B7F-DE855802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6</a:t>
            </a:fld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EF507F-4B3F-4CDB-968C-92A59FAA2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23" y="1867231"/>
            <a:ext cx="8667750" cy="413385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707E887-AF54-4DA1-9078-69532F2B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21" y="6251552"/>
            <a:ext cx="375549" cy="48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BEBACBB1-B717-4230-9696-5DE229A4B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40" y="6403685"/>
            <a:ext cx="1323736" cy="2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E081A5-3BE5-4358-8F11-D58F8A5F08D0}"/>
                  </a:ext>
                </a:extLst>
              </p14:cNvPr>
              <p14:cNvContentPartPr/>
              <p14:nvPr/>
            </p14:nvContentPartPr>
            <p14:xfrm>
              <a:off x="1238040" y="3908520"/>
              <a:ext cx="9000720" cy="1467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E081A5-3BE5-4358-8F11-D58F8A5F08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8680" y="3899160"/>
                <a:ext cx="9019440" cy="148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420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481CB-4673-4168-96DA-F61FDC21A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AEF17-9902-4153-89C2-AF0B7FBD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7</a:t>
            </a:fld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5276F5-C15E-4FD2-88EC-08B77440C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9" b="7701"/>
          <a:stretch/>
        </p:blipFill>
        <p:spPr>
          <a:xfrm>
            <a:off x="1301061" y="561257"/>
            <a:ext cx="9589878" cy="226820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4F3BA42-C770-4FE6-B4D6-DBDA48B42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21" y="6251552"/>
            <a:ext cx="375549" cy="48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9AE881B-A78A-4BA7-B900-E1F312154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40" y="6403685"/>
            <a:ext cx="1323736" cy="2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6286CB-3668-4AAA-9EC7-7B19B109D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13" y="3127375"/>
            <a:ext cx="110394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7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929BAD-EA33-471B-9915-7D2D40B0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96FD7-E7F1-44E8-BD7E-D48EFF5D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8</a:t>
            </a:fld>
            <a:endParaRPr lang="en-ZA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40BFE3B-B36F-451C-8CEF-E650B130D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21" y="6251552"/>
            <a:ext cx="375549" cy="48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CB305C9-FBB6-4132-8EC4-99FBB5993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40" y="6403685"/>
            <a:ext cx="1323736" cy="2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A270F9-0B2C-4270-9DCF-5AC7684D3918}"/>
              </a:ext>
            </a:extLst>
          </p:cNvPr>
          <p:cNvSpPr txBox="1"/>
          <p:nvPr/>
        </p:nvSpPr>
        <p:spPr>
          <a:xfrm>
            <a:off x="1233577" y="630813"/>
            <a:ext cx="9358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focus in Senior Phase is “write clear definitions (Grade 8), once “</a:t>
            </a:r>
            <a:r>
              <a:rPr lang="en-US" dirty="0" err="1"/>
              <a:t>compare”isons</a:t>
            </a:r>
            <a:r>
              <a:rPr lang="en-US" dirty="0"/>
              <a:t> were made between properties of figures (Grade 7</a:t>
            </a:r>
            <a:r>
              <a:rPr lang="en-US" dirty="0">
                <a:highlight>
                  <a:srgbClr val="FFFF00"/>
                </a:highlight>
              </a:rPr>
              <a:t>). The progression to Grade 9 is not in terms of content, but in terms of proof-reasoning.</a:t>
            </a:r>
          </a:p>
          <a:p>
            <a:r>
              <a:rPr lang="en-US" dirty="0"/>
              <a:t>The teacher’s task is to make connections between the content bullets, not to teach the content as a list: How are triangles related to quadrilaterals? How can we use triangle properties to reason about quadrilateral properties? </a:t>
            </a:r>
            <a:endParaRPr lang="en-Z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38C4C1-F2A6-4533-9E73-CF6731FEF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559" y="2662465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64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8670-9E5F-42FB-BD07-6F2065BF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2573"/>
          </a:xfrm>
        </p:spPr>
        <p:txBody>
          <a:bodyPr>
            <a:normAutofit fontScale="90000"/>
          </a:bodyPr>
          <a:lstStyle/>
          <a:p>
            <a:b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US" sz="4400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Arial" panose="020B0604020202020204" pitchFamily="34" charset="0"/>
                <a:cs typeface="Times New Roman" panose="02020603050405020304" pitchFamily="18" charset="0"/>
              </a:rPr>
              <a:t>Session 6</a:t>
            </a:r>
            <a:r>
              <a:rPr lang="en-US" sz="4400" dirty="0">
                <a:latin typeface="Arial" panose="020B0604020202020204" pitchFamily="34" charset="0"/>
                <a:cs typeface="Times New Roman" panose="02020603050405020304" pitchFamily="18" charset="0"/>
              </a:rPr>
              <a:t>: Reasoning </a:t>
            </a:r>
            <a:r>
              <a:rPr lang="en-US" sz="4400" b="1" dirty="0">
                <a:latin typeface="Arial" panose="020B0604020202020204" pitchFamily="34" charset="0"/>
                <a:cs typeface="Times New Roman" panose="02020603050405020304" pitchFamily="18" charset="0"/>
              </a:rPr>
              <a:t>with </a:t>
            </a:r>
            <a:r>
              <a:rPr lang="en-US" sz="4400" dirty="0">
                <a:latin typeface="Arial" panose="020B0604020202020204" pitchFamily="34" charset="0"/>
                <a:cs typeface="Times New Roman" panose="02020603050405020304" pitchFamily="18" charset="0"/>
              </a:rPr>
              <a:t>dynamic constructions</a:t>
            </a: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4400" dirty="0">
                <a:latin typeface="Arial" panose="020B0604020202020204" pitchFamily="34" charset="0"/>
                <a:cs typeface="Times New Roman" panose="02020603050405020304" pitchFamily="18" charset="0"/>
              </a:rPr>
              <a:t>Relationships between areas of (polygons)</a:t>
            </a:r>
            <a:b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A9D04-1811-4C9B-B637-960BFC9FA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Session outline</a:t>
            </a:r>
          </a:p>
          <a:p>
            <a:r>
              <a:rPr lang="en-US" dirty="0"/>
              <a:t>16:00 – 16:30 What is the conceptual origin of area measurement; the development of area measurement in primary school; </a:t>
            </a:r>
          </a:p>
          <a:p>
            <a:r>
              <a:rPr lang="en-US" dirty="0"/>
              <a:t>16:30 – 17:00 From triangles (and other figures) to rectangles: cut and move; Area between parallel lines; scaling area (proportional reasoning)</a:t>
            </a:r>
          </a:p>
          <a:p>
            <a:r>
              <a:rPr lang="en-US" dirty="0"/>
              <a:t>17:00 – 17:30 From rectangles to squares; House keeping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FE2D1-6502-4C9C-BA58-2405C6B9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571AA-6EDE-47F2-B122-F9B5C254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D861-F89F-4456-A7A0-3175C1F2BEEA}" type="slidenum">
              <a:rPr lang="en-ZA" smtClean="0"/>
              <a:t>9</a:t>
            </a:fld>
            <a:endParaRPr lang="en-ZA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4CD246D-0381-42C4-AD8D-D1DA10706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21" y="6251552"/>
            <a:ext cx="375549" cy="48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B97F683A-90D7-4271-89DE-46730060B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40" y="6403685"/>
            <a:ext cx="1323736" cy="2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5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5008</TotalTime>
  <Words>1284</Words>
  <Application>Microsoft Office PowerPoint</Application>
  <PresentationFormat>Widescreen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Courier New</vt:lpstr>
      <vt:lpstr>Office Theme</vt:lpstr>
      <vt:lpstr>Meetkunde en Tegnologie Sessie 8</vt:lpstr>
      <vt:lpstr>Looking back</vt:lpstr>
      <vt:lpstr>Where are we in relation to the curriculum?</vt:lpstr>
      <vt:lpstr>Where are we in relation to the curriculum?</vt:lpstr>
      <vt:lpstr>PowerPoint Presentation</vt:lpstr>
      <vt:lpstr>PowerPoint Presentation</vt:lpstr>
      <vt:lpstr>PowerPoint Presentation</vt:lpstr>
      <vt:lpstr>PowerPoint Presentation</vt:lpstr>
      <vt:lpstr>  Session 6: Reasoning with dynamic constructions: Relationships between areas of (polygons) </vt:lpstr>
      <vt:lpstr>Big ideas</vt:lpstr>
      <vt:lpstr>Die kubus hou ons meetstelsel The cube holds our measurement system</vt:lpstr>
      <vt:lpstr>Area by enclosing in rectangles</vt:lpstr>
      <vt:lpstr>Area by enclosing in a square</vt:lpstr>
      <vt:lpstr>Area as tessellation</vt:lpstr>
      <vt:lpstr>Area and the midpoint cuts/Oppervlakte en halveerpunte</vt:lpstr>
      <vt:lpstr>Area of a trapezium: formula</vt:lpstr>
      <vt:lpstr>How to reconfigure a rectangle to a square without changing the area/ (Afr op volgende slide)</vt:lpstr>
      <vt:lpstr>How to reconfigure a rectangle to a square without changing the area/ Hoe om ‘n reghoek te vervorm na ‘n vierkant met dieselfde oppervlakte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Meetkunde en Tegnologie 4</dc:title>
  <dc:creator>Erna Lampen</dc:creator>
  <cp:lastModifiedBy>Erna Lampen</cp:lastModifiedBy>
  <cp:revision>68</cp:revision>
  <cp:lastPrinted>2020-10-22T13:09:03Z</cp:lastPrinted>
  <dcterms:created xsi:type="dcterms:W3CDTF">2020-09-17T11:43:04Z</dcterms:created>
  <dcterms:modified xsi:type="dcterms:W3CDTF">2020-10-29T15:22:16Z</dcterms:modified>
</cp:coreProperties>
</file>